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671" r:id="rId2"/>
    <p:sldId id="660" r:id="rId3"/>
    <p:sldId id="676" r:id="rId4"/>
    <p:sldId id="313" r:id="rId5"/>
    <p:sldId id="314" r:id="rId6"/>
    <p:sldId id="266" r:id="rId7"/>
    <p:sldId id="267" r:id="rId8"/>
    <p:sldId id="316" r:id="rId9"/>
    <p:sldId id="279" r:id="rId10"/>
    <p:sldId id="317" r:id="rId11"/>
    <p:sldId id="319" r:id="rId12"/>
    <p:sldId id="318" r:id="rId13"/>
    <p:sldId id="320" r:id="rId14"/>
    <p:sldId id="321" r:id="rId15"/>
    <p:sldId id="677" r:id="rId16"/>
    <p:sldId id="334" r:id="rId17"/>
    <p:sldId id="335" r:id="rId18"/>
    <p:sldId id="336" r:id="rId19"/>
    <p:sldId id="337" r:id="rId20"/>
    <p:sldId id="333" r:id="rId21"/>
    <p:sldId id="338" r:id="rId22"/>
    <p:sldId id="345" r:id="rId23"/>
    <p:sldId id="342" r:id="rId24"/>
    <p:sldId id="346" r:id="rId25"/>
    <p:sldId id="347" r:id="rId26"/>
    <p:sldId id="349" r:id="rId27"/>
    <p:sldId id="348" r:id="rId28"/>
    <p:sldId id="280" r:id="rId29"/>
    <p:sldId id="344" r:id="rId30"/>
    <p:sldId id="678" r:id="rId31"/>
    <p:sldId id="679" r:id="rId32"/>
    <p:sldId id="350" r:id="rId33"/>
    <p:sldId id="288" r:id="rId34"/>
    <p:sldId id="286" r:id="rId35"/>
    <p:sldId id="290" r:id="rId36"/>
    <p:sldId id="289" r:id="rId37"/>
    <p:sldId id="291" r:id="rId38"/>
    <p:sldId id="298" r:id="rId39"/>
    <p:sldId id="300" r:id="rId40"/>
    <p:sldId id="293" r:id="rId41"/>
    <p:sldId id="299" r:id="rId42"/>
    <p:sldId id="292" r:id="rId43"/>
    <p:sldId id="294" r:id="rId44"/>
    <p:sldId id="295" r:id="rId45"/>
    <p:sldId id="296" r:id="rId46"/>
    <p:sldId id="297" r:id="rId47"/>
    <p:sldId id="302" r:id="rId48"/>
    <p:sldId id="680" r:id="rId49"/>
    <p:sldId id="681" r:id="rId50"/>
    <p:sldId id="324" r:id="rId51"/>
    <p:sldId id="323" r:id="rId52"/>
    <p:sldId id="673" r:id="rId53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1100"/>
    <a:srgbClr val="F0AD0F"/>
    <a:srgbClr val="1F3864"/>
    <a:srgbClr val="150B0A"/>
    <a:srgbClr val="414A60"/>
    <a:srgbClr val="5885A2"/>
    <a:srgbClr val="B96055"/>
    <a:srgbClr val="639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F02BBA-F9B9-7B4A-A900-C07A12F92202}" v="112" dt="2025-08-03T09:38:26.1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89"/>
    <p:restoredTop sz="94638"/>
  </p:normalViewPr>
  <p:slideViewPr>
    <p:cSldViewPr snapToGrid="0">
      <p:cViewPr>
        <p:scale>
          <a:sx n="100" d="100"/>
          <a:sy n="100" d="100"/>
        </p:scale>
        <p:origin x="288" y="672"/>
      </p:cViewPr>
      <p:guideLst/>
    </p:cSldViewPr>
  </p:slideViewPr>
  <p:outlineViewPr>
    <p:cViewPr>
      <p:scale>
        <a:sx n="33" d="100"/>
        <a:sy n="33" d="100"/>
      </p:scale>
      <p:origin x="0" y="-772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arten Marsman" userId="90746270-d662-4e67-8cb8-dda2e7e1873d" providerId="ADAL" clId="{1FF02BBA-F9B9-7B4A-A900-C07A12F92202}"/>
    <pc:docChg chg="undo redo custSel addSld delSld modSld">
      <pc:chgData name="Maarten Marsman" userId="90746270-d662-4e67-8cb8-dda2e7e1873d" providerId="ADAL" clId="{1FF02BBA-F9B9-7B4A-A900-C07A12F92202}" dt="2025-08-03T11:56:01.565" v="820" actId="692"/>
      <pc:docMkLst>
        <pc:docMk/>
      </pc:docMkLst>
      <pc:sldChg chg="modSp mod">
        <pc:chgData name="Maarten Marsman" userId="90746270-d662-4e67-8cb8-dda2e7e1873d" providerId="ADAL" clId="{1FF02BBA-F9B9-7B4A-A900-C07A12F92202}" dt="2025-08-03T09:40:04.523" v="809" actId="2085"/>
        <pc:sldMkLst>
          <pc:docMk/>
          <pc:sldMk cId="3422879246" sldId="280"/>
        </pc:sldMkLst>
        <pc:spChg chg="mod">
          <ac:chgData name="Maarten Marsman" userId="90746270-d662-4e67-8cb8-dda2e7e1873d" providerId="ADAL" clId="{1FF02BBA-F9B9-7B4A-A900-C07A12F92202}" dt="2025-08-03T09:40:02.874" v="808" actId="2085"/>
          <ac:spMkLst>
            <pc:docMk/>
            <pc:sldMk cId="3422879246" sldId="280"/>
            <ac:spMk id="71" creationId="{E0B1863C-A232-9D21-643C-29A635D4F5F0}"/>
          </ac:spMkLst>
        </pc:spChg>
        <pc:spChg chg="mod">
          <ac:chgData name="Maarten Marsman" userId="90746270-d662-4e67-8cb8-dda2e7e1873d" providerId="ADAL" clId="{1FF02BBA-F9B9-7B4A-A900-C07A12F92202}" dt="2025-08-03T09:40:04.523" v="809" actId="2085"/>
          <ac:spMkLst>
            <pc:docMk/>
            <pc:sldMk cId="3422879246" sldId="280"/>
            <ac:spMk id="72" creationId="{C28B042D-C2D6-BDE0-9CF6-48BED27E9C0D}"/>
          </ac:spMkLst>
        </pc:spChg>
        <pc:spChg chg="mod">
          <ac:chgData name="Maarten Marsman" userId="90746270-d662-4e67-8cb8-dda2e7e1873d" providerId="ADAL" clId="{1FF02BBA-F9B9-7B4A-A900-C07A12F92202}" dt="2025-08-03T09:39:52.350" v="806" actId="2085"/>
          <ac:spMkLst>
            <pc:docMk/>
            <pc:sldMk cId="3422879246" sldId="280"/>
            <ac:spMk id="76" creationId="{1F30C9BD-EEE5-E4C3-AE17-609852FF5379}"/>
          </ac:spMkLst>
        </pc:spChg>
        <pc:spChg chg="mod">
          <ac:chgData name="Maarten Marsman" userId="90746270-d662-4e67-8cb8-dda2e7e1873d" providerId="ADAL" clId="{1FF02BBA-F9B9-7B4A-A900-C07A12F92202}" dt="2025-08-03T09:39:55.039" v="807" actId="2085"/>
          <ac:spMkLst>
            <pc:docMk/>
            <pc:sldMk cId="3422879246" sldId="280"/>
            <ac:spMk id="94" creationId="{2A84CF18-2427-A3EA-1167-E51035DD5E1E}"/>
          </ac:spMkLst>
        </pc:spChg>
      </pc:sldChg>
      <pc:sldChg chg="modSp mod">
        <pc:chgData name="Maarten Marsman" userId="90746270-d662-4e67-8cb8-dda2e7e1873d" providerId="ADAL" clId="{1FF02BBA-F9B9-7B4A-A900-C07A12F92202}" dt="2025-08-03T09:12:19.693" v="572" actId="20577"/>
        <pc:sldMkLst>
          <pc:docMk/>
          <pc:sldMk cId="1274102503" sldId="286"/>
        </pc:sldMkLst>
        <pc:spChg chg="mod">
          <ac:chgData name="Maarten Marsman" userId="90746270-d662-4e67-8cb8-dda2e7e1873d" providerId="ADAL" clId="{1FF02BBA-F9B9-7B4A-A900-C07A12F92202}" dt="2025-08-03T09:12:11.081" v="564" actId="20577"/>
          <ac:spMkLst>
            <pc:docMk/>
            <pc:sldMk cId="1274102503" sldId="286"/>
            <ac:spMk id="169" creationId="{977B639D-0CF8-F14F-8CE9-28072A5D5F46}"/>
          </ac:spMkLst>
        </pc:spChg>
        <pc:spChg chg="mod">
          <ac:chgData name="Maarten Marsman" userId="90746270-d662-4e67-8cb8-dda2e7e1873d" providerId="ADAL" clId="{1FF02BBA-F9B9-7B4A-A900-C07A12F92202}" dt="2025-08-03T09:12:13.961" v="566" actId="20577"/>
          <ac:spMkLst>
            <pc:docMk/>
            <pc:sldMk cId="1274102503" sldId="286"/>
            <ac:spMk id="170" creationId="{6BFB1776-2FD4-DF8C-6AC5-A8D931020A6C}"/>
          </ac:spMkLst>
        </pc:spChg>
        <pc:spChg chg="mod">
          <ac:chgData name="Maarten Marsman" userId="90746270-d662-4e67-8cb8-dda2e7e1873d" providerId="ADAL" clId="{1FF02BBA-F9B9-7B4A-A900-C07A12F92202}" dt="2025-08-03T09:12:17.209" v="568" actId="20577"/>
          <ac:spMkLst>
            <pc:docMk/>
            <pc:sldMk cId="1274102503" sldId="286"/>
            <ac:spMk id="171" creationId="{0D74A500-6CBD-C8C1-E1BA-879638610A0F}"/>
          </ac:spMkLst>
        </pc:spChg>
        <pc:spChg chg="mod">
          <ac:chgData name="Maarten Marsman" userId="90746270-d662-4e67-8cb8-dda2e7e1873d" providerId="ADAL" clId="{1FF02BBA-F9B9-7B4A-A900-C07A12F92202}" dt="2025-08-03T09:12:19.693" v="572" actId="20577"/>
          <ac:spMkLst>
            <pc:docMk/>
            <pc:sldMk cId="1274102503" sldId="286"/>
            <ac:spMk id="172" creationId="{586CA73B-CEB5-CE70-C4E8-252A7BE24447}"/>
          </ac:spMkLst>
        </pc:spChg>
        <pc:spChg chg="mod">
          <ac:chgData name="Maarten Marsman" userId="90746270-d662-4e67-8cb8-dda2e7e1873d" providerId="ADAL" clId="{1FF02BBA-F9B9-7B4A-A900-C07A12F92202}" dt="2025-08-03T09:11:59.873" v="556" actId="20577"/>
          <ac:spMkLst>
            <pc:docMk/>
            <pc:sldMk cId="1274102503" sldId="286"/>
            <ac:spMk id="174" creationId="{226D351A-258C-7B77-B9BF-489E275EA53D}"/>
          </ac:spMkLst>
        </pc:spChg>
        <pc:spChg chg="mod">
          <ac:chgData name="Maarten Marsman" userId="90746270-d662-4e67-8cb8-dda2e7e1873d" providerId="ADAL" clId="{1FF02BBA-F9B9-7B4A-A900-C07A12F92202}" dt="2025-08-03T09:12:04.191" v="560" actId="20577"/>
          <ac:spMkLst>
            <pc:docMk/>
            <pc:sldMk cId="1274102503" sldId="286"/>
            <ac:spMk id="175" creationId="{28C16B23-EDD7-D9FD-CBF3-B8EF20AAB88D}"/>
          </ac:spMkLst>
        </pc:spChg>
      </pc:sldChg>
      <pc:sldChg chg="addSp delSp modSp mod">
        <pc:chgData name="Maarten Marsman" userId="90746270-d662-4e67-8cb8-dda2e7e1873d" providerId="ADAL" clId="{1FF02BBA-F9B9-7B4A-A900-C07A12F92202}" dt="2025-08-03T09:13:29.554" v="576"/>
        <pc:sldMkLst>
          <pc:docMk/>
          <pc:sldMk cId="3703760736" sldId="289"/>
        </pc:sldMkLst>
        <pc:spChg chg="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17" creationId="{9B854450-C07A-B149-950F-2637D909D905}"/>
          </ac:spMkLst>
        </pc:spChg>
        <pc:spChg chg="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24" creationId="{39058EB6-54EA-F7DC-5039-3B474926D45A}"/>
          </ac:spMkLst>
        </pc:spChg>
        <pc:spChg chg="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29" creationId="{390D9BA7-1BD1-E114-FF9F-966224110EB2}"/>
          </ac:spMkLst>
        </pc:spChg>
        <pc:spChg chg="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30" creationId="{2129233B-160E-4A71-C4FB-E6DFBB673E2A}"/>
          </ac:spMkLst>
        </pc:spChg>
        <pc:spChg chg="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36" creationId="{DFD17754-AFFF-D6A1-5F90-9E08F1DE3318}"/>
          </ac:spMkLst>
        </pc:spChg>
        <pc:spChg chg="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38" creationId="{34360F97-2E73-E404-8853-EE466296F215}"/>
          </ac:spMkLst>
        </pc:spChg>
        <pc:spChg chg="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44" creationId="{46778F53-3DCE-D9DB-16A5-A080E44B64F4}"/>
          </ac:spMkLst>
        </pc:spChg>
        <pc:spChg chg="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45" creationId="{B9DD1C3A-32DB-2F56-20E6-B3B8C61F2D00}"/>
          </ac:spMkLst>
        </pc:spChg>
        <pc:spChg chg="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48" creationId="{B8D5165B-577C-A6AE-374F-BFD0E7F82916}"/>
          </ac:spMkLst>
        </pc:spChg>
        <pc:spChg chg="add mod">
          <ac:chgData name="Maarten Marsman" userId="90746270-d662-4e67-8cb8-dda2e7e1873d" providerId="ADAL" clId="{1FF02BBA-F9B9-7B4A-A900-C07A12F92202}" dt="2025-08-03T09:13:29.554" v="576"/>
          <ac:spMkLst>
            <pc:docMk/>
            <pc:sldMk cId="3703760736" sldId="289"/>
            <ac:spMk id="58" creationId="{0DF022FD-E473-D66A-64FE-5AE7EF312AE7}"/>
          </ac:spMkLst>
        </pc:spChg>
        <pc:spChg chg="del">
          <ac:chgData name="Maarten Marsman" userId="90746270-d662-4e67-8cb8-dda2e7e1873d" providerId="ADAL" clId="{1FF02BBA-F9B9-7B4A-A900-C07A12F92202}" dt="2025-08-03T09:13:28.331" v="575" actId="478"/>
          <ac:spMkLst>
            <pc:docMk/>
            <pc:sldMk cId="3703760736" sldId="289"/>
            <ac:spMk id="169" creationId="{977B639D-0CF8-F14F-8CE9-28072A5D5F46}"/>
          </ac:spMkLst>
        </pc:spChg>
        <pc:spChg chg="del">
          <ac:chgData name="Maarten Marsman" userId="90746270-d662-4e67-8cb8-dda2e7e1873d" providerId="ADAL" clId="{1FF02BBA-F9B9-7B4A-A900-C07A12F92202}" dt="2025-08-03T09:13:28.331" v="575" actId="478"/>
          <ac:spMkLst>
            <pc:docMk/>
            <pc:sldMk cId="3703760736" sldId="289"/>
            <ac:spMk id="170" creationId="{6BFB1776-2FD4-DF8C-6AC5-A8D931020A6C}"/>
          </ac:spMkLst>
        </pc:spChg>
        <pc:spChg chg="del">
          <ac:chgData name="Maarten Marsman" userId="90746270-d662-4e67-8cb8-dda2e7e1873d" providerId="ADAL" clId="{1FF02BBA-F9B9-7B4A-A900-C07A12F92202}" dt="2025-08-03T09:13:28.331" v="575" actId="478"/>
          <ac:spMkLst>
            <pc:docMk/>
            <pc:sldMk cId="3703760736" sldId="289"/>
            <ac:spMk id="171" creationId="{0D74A500-6CBD-C8C1-E1BA-879638610A0F}"/>
          </ac:spMkLst>
        </pc:spChg>
        <pc:spChg chg="del">
          <ac:chgData name="Maarten Marsman" userId="90746270-d662-4e67-8cb8-dda2e7e1873d" providerId="ADAL" clId="{1FF02BBA-F9B9-7B4A-A900-C07A12F92202}" dt="2025-08-03T09:13:28.331" v="575" actId="478"/>
          <ac:spMkLst>
            <pc:docMk/>
            <pc:sldMk cId="3703760736" sldId="289"/>
            <ac:spMk id="172" creationId="{586CA73B-CEB5-CE70-C4E8-252A7BE24447}"/>
          </ac:spMkLst>
        </pc:spChg>
        <pc:spChg chg="del">
          <ac:chgData name="Maarten Marsman" userId="90746270-d662-4e67-8cb8-dda2e7e1873d" providerId="ADAL" clId="{1FF02BBA-F9B9-7B4A-A900-C07A12F92202}" dt="2025-08-03T09:13:28.331" v="575" actId="478"/>
          <ac:spMkLst>
            <pc:docMk/>
            <pc:sldMk cId="3703760736" sldId="289"/>
            <ac:spMk id="173" creationId="{5CFE1087-A2ED-97FE-16DE-C636EAE25BF2}"/>
          </ac:spMkLst>
        </pc:spChg>
        <pc:spChg chg="del">
          <ac:chgData name="Maarten Marsman" userId="90746270-d662-4e67-8cb8-dda2e7e1873d" providerId="ADAL" clId="{1FF02BBA-F9B9-7B4A-A900-C07A12F92202}" dt="2025-08-03T09:13:28.331" v="575" actId="478"/>
          <ac:spMkLst>
            <pc:docMk/>
            <pc:sldMk cId="3703760736" sldId="289"/>
            <ac:spMk id="174" creationId="{226D351A-258C-7B77-B9BF-489E275EA53D}"/>
          </ac:spMkLst>
        </pc:spChg>
        <pc:spChg chg="del">
          <ac:chgData name="Maarten Marsman" userId="90746270-d662-4e67-8cb8-dda2e7e1873d" providerId="ADAL" clId="{1FF02BBA-F9B9-7B4A-A900-C07A12F92202}" dt="2025-08-03T09:13:28.331" v="575" actId="478"/>
          <ac:spMkLst>
            <pc:docMk/>
            <pc:sldMk cId="3703760736" sldId="289"/>
            <ac:spMk id="175" creationId="{28C16B23-EDD7-D9FD-CBF3-B8EF20AAB88D}"/>
          </ac:spMkLst>
        </pc:spChg>
        <pc:spChg chg="del">
          <ac:chgData name="Maarten Marsman" userId="90746270-d662-4e67-8cb8-dda2e7e1873d" providerId="ADAL" clId="{1FF02BBA-F9B9-7B4A-A900-C07A12F92202}" dt="2025-08-03T09:13:28.331" v="575" actId="478"/>
          <ac:spMkLst>
            <pc:docMk/>
            <pc:sldMk cId="3703760736" sldId="289"/>
            <ac:spMk id="176" creationId="{18C1DD47-3039-2EBE-9836-36C82F666268}"/>
          </ac:spMkLst>
        </pc:spChg>
        <pc:grpChg chg="del">
          <ac:chgData name="Maarten Marsman" userId="90746270-d662-4e67-8cb8-dda2e7e1873d" providerId="ADAL" clId="{1FF02BBA-F9B9-7B4A-A900-C07A12F92202}" dt="2025-08-03T09:13:28.331" v="575" actId="478"/>
          <ac:grpSpMkLst>
            <pc:docMk/>
            <pc:sldMk cId="3703760736" sldId="289"/>
            <ac:grpSpMk id="132" creationId="{A7695EAB-4D24-36C3-A5C8-F16CC88F6315}"/>
          </ac:grpSpMkLst>
        </pc:grpChg>
        <pc:grpChg chg="del">
          <ac:chgData name="Maarten Marsman" userId="90746270-d662-4e67-8cb8-dda2e7e1873d" providerId="ADAL" clId="{1FF02BBA-F9B9-7B4A-A900-C07A12F92202}" dt="2025-08-03T09:13:28.331" v="575" actId="478"/>
          <ac:grpSpMkLst>
            <pc:docMk/>
            <pc:sldMk cId="3703760736" sldId="289"/>
            <ac:grpSpMk id="164" creationId="{57EE0D7C-53F8-5532-0E65-3763CBCAF545}"/>
          </ac:grpSpMkLst>
        </pc:grpChg>
      </pc:sldChg>
      <pc:sldChg chg="addSp delSp modSp mod">
        <pc:chgData name="Maarten Marsman" userId="90746270-d662-4e67-8cb8-dda2e7e1873d" providerId="ADAL" clId="{1FF02BBA-F9B9-7B4A-A900-C07A12F92202}" dt="2025-08-03T09:13:10.827" v="574"/>
        <pc:sldMkLst>
          <pc:docMk/>
          <pc:sldMk cId="370900045" sldId="290"/>
        </pc:sldMkLst>
        <pc:spChg chg="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13" creationId="{B20D5139-C8D3-7D05-159C-C152DD31F01B}"/>
          </ac:spMkLst>
        </pc:spChg>
        <pc:spChg chg="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14" creationId="{55049901-FED9-D270-6FC6-E984F774B2A2}"/>
          </ac:spMkLst>
        </pc:spChg>
        <pc:spChg chg="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26" creationId="{C09BB009-2102-6B6B-0FC9-ECE0D5361210}"/>
          </ac:spMkLst>
        </pc:spChg>
        <pc:spChg chg="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27" creationId="{6F36E2CE-9AA8-2FA6-D360-B95C4F4EE1B1}"/>
          </ac:spMkLst>
        </pc:spChg>
        <pc:spChg chg="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31" creationId="{0642FFFA-7E5B-2650-B5F7-27C75CF5414C}"/>
          </ac:spMkLst>
        </pc:spChg>
        <pc:spChg chg="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33" creationId="{52E26BE7-39C7-D11E-CD30-A19519BE77C1}"/>
          </ac:spMkLst>
        </pc:spChg>
        <pc:spChg chg="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37" creationId="{5354B4BA-213C-C738-E77B-E8FBEFC6FAFA}"/>
          </ac:spMkLst>
        </pc:spChg>
        <pc:spChg chg="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46" creationId="{B6E7A861-4297-C68C-F826-A4D62F6FB8B9}"/>
          </ac:spMkLst>
        </pc:spChg>
        <pc:spChg chg="add 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48" creationId="{5162AB46-4F27-80F0-82C2-8334A76915CF}"/>
          </ac:spMkLst>
        </pc:spChg>
        <pc:spChg chg="add mod">
          <ac:chgData name="Maarten Marsman" userId="90746270-d662-4e67-8cb8-dda2e7e1873d" providerId="ADAL" clId="{1FF02BBA-F9B9-7B4A-A900-C07A12F92202}" dt="2025-08-03T09:13:10.827" v="574"/>
          <ac:spMkLst>
            <pc:docMk/>
            <pc:sldMk cId="370900045" sldId="290"/>
            <ac:spMk id="54" creationId="{DF61D4B6-43AC-4866-8F36-F213DC5A34B4}"/>
          </ac:spMkLst>
        </pc:spChg>
        <pc:spChg chg="del">
          <ac:chgData name="Maarten Marsman" userId="90746270-d662-4e67-8cb8-dda2e7e1873d" providerId="ADAL" clId="{1FF02BBA-F9B9-7B4A-A900-C07A12F92202}" dt="2025-08-03T09:13:09.596" v="573" actId="478"/>
          <ac:spMkLst>
            <pc:docMk/>
            <pc:sldMk cId="370900045" sldId="290"/>
            <ac:spMk id="169" creationId="{977B639D-0CF8-F14F-8CE9-28072A5D5F46}"/>
          </ac:spMkLst>
        </pc:spChg>
        <pc:spChg chg="del">
          <ac:chgData name="Maarten Marsman" userId="90746270-d662-4e67-8cb8-dda2e7e1873d" providerId="ADAL" clId="{1FF02BBA-F9B9-7B4A-A900-C07A12F92202}" dt="2025-08-03T09:13:09.596" v="573" actId="478"/>
          <ac:spMkLst>
            <pc:docMk/>
            <pc:sldMk cId="370900045" sldId="290"/>
            <ac:spMk id="170" creationId="{6BFB1776-2FD4-DF8C-6AC5-A8D931020A6C}"/>
          </ac:spMkLst>
        </pc:spChg>
        <pc:spChg chg="del">
          <ac:chgData name="Maarten Marsman" userId="90746270-d662-4e67-8cb8-dda2e7e1873d" providerId="ADAL" clId="{1FF02BBA-F9B9-7B4A-A900-C07A12F92202}" dt="2025-08-03T09:13:09.596" v="573" actId="478"/>
          <ac:spMkLst>
            <pc:docMk/>
            <pc:sldMk cId="370900045" sldId="290"/>
            <ac:spMk id="171" creationId="{0D74A500-6CBD-C8C1-E1BA-879638610A0F}"/>
          </ac:spMkLst>
        </pc:spChg>
        <pc:spChg chg="del">
          <ac:chgData name="Maarten Marsman" userId="90746270-d662-4e67-8cb8-dda2e7e1873d" providerId="ADAL" clId="{1FF02BBA-F9B9-7B4A-A900-C07A12F92202}" dt="2025-08-03T09:13:09.596" v="573" actId="478"/>
          <ac:spMkLst>
            <pc:docMk/>
            <pc:sldMk cId="370900045" sldId="290"/>
            <ac:spMk id="172" creationId="{586CA73B-CEB5-CE70-C4E8-252A7BE24447}"/>
          </ac:spMkLst>
        </pc:spChg>
        <pc:spChg chg="del">
          <ac:chgData name="Maarten Marsman" userId="90746270-d662-4e67-8cb8-dda2e7e1873d" providerId="ADAL" clId="{1FF02BBA-F9B9-7B4A-A900-C07A12F92202}" dt="2025-08-03T09:13:09.596" v="573" actId="478"/>
          <ac:spMkLst>
            <pc:docMk/>
            <pc:sldMk cId="370900045" sldId="290"/>
            <ac:spMk id="173" creationId="{5CFE1087-A2ED-97FE-16DE-C636EAE25BF2}"/>
          </ac:spMkLst>
        </pc:spChg>
        <pc:spChg chg="del">
          <ac:chgData name="Maarten Marsman" userId="90746270-d662-4e67-8cb8-dda2e7e1873d" providerId="ADAL" clId="{1FF02BBA-F9B9-7B4A-A900-C07A12F92202}" dt="2025-08-03T09:13:09.596" v="573" actId="478"/>
          <ac:spMkLst>
            <pc:docMk/>
            <pc:sldMk cId="370900045" sldId="290"/>
            <ac:spMk id="174" creationId="{226D351A-258C-7B77-B9BF-489E275EA53D}"/>
          </ac:spMkLst>
        </pc:spChg>
        <pc:spChg chg="del">
          <ac:chgData name="Maarten Marsman" userId="90746270-d662-4e67-8cb8-dda2e7e1873d" providerId="ADAL" clId="{1FF02BBA-F9B9-7B4A-A900-C07A12F92202}" dt="2025-08-03T09:13:09.596" v="573" actId="478"/>
          <ac:spMkLst>
            <pc:docMk/>
            <pc:sldMk cId="370900045" sldId="290"/>
            <ac:spMk id="175" creationId="{28C16B23-EDD7-D9FD-CBF3-B8EF20AAB88D}"/>
          </ac:spMkLst>
        </pc:spChg>
        <pc:spChg chg="del">
          <ac:chgData name="Maarten Marsman" userId="90746270-d662-4e67-8cb8-dda2e7e1873d" providerId="ADAL" clId="{1FF02BBA-F9B9-7B4A-A900-C07A12F92202}" dt="2025-08-03T09:13:09.596" v="573" actId="478"/>
          <ac:spMkLst>
            <pc:docMk/>
            <pc:sldMk cId="370900045" sldId="290"/>
            <ac:spMk id="176" creationId="{18C1DD47-3039-2EBE-9836-36C82F666268}"/>
          </ac:spMkLst>
        </pc:spChg>
        <pc:grpChg chg="del">
          <ac:chgData name="Maarten Marsman" userId="90746270-d662-4e67-8cb8-dda2e7e1873d" providerId="ADAL" clId="{1FF02BBA-F9B9-7B4A-A900-C07A12F92202}" dt="2025-08-03T09:13:09.596" v="573" actId="478"/>
          <ac:grpSpMkLst>
            <pc:docMk/>
            <pc:sldMk cId="370900045" sldId="290"/>
            <ac:grpSpMk id="138" creationId="{10BD41CA-05A0-C272-73F8-2C95F4522343}"/>
          </ac:grpSpMkLst>
        </pc:grpChg>
        <pc:grpChg chg="del">
          <ac:chgData name="Maarten Marsman" userId="90746270-d662-4e67-8cb8-dda2e7e1873d" providerId="ADAL" clId="{1FF02BBA-F9B9-7B4A-A900-C07A12F92202}" dt="2025-08-03T09:13:09.596" v="573" actId="478"/>
          <ac:grpSpMkLst>
            <pc:docMk/>
            <pc:sldMk cId="370900045" sldId="290"/>
            <ac:grpSpMk id="155" creationId="{603A52FD-8062-D09D-5F7D-49F2F96D2833}"/>
          </ac:grpSpMkLst>
        </pc:grpChg>
      </pc:sldChg>
      <pc:sldChg chg="addSp delSp modSp mod">
        <pc:chgData name="Maarten Marsman" userId="90746270-d662-4e67-8cb8-dda2e7e1873d" providerId="ADAL" clId="{1FF02BBA-F9B9-7B4A-A900-C07A12F92202}" dt="2025-08-03T09:15:45.861" v="595" actId="1036"/>
        <pc:sldMkLst>
          <pc:docMk/>
          <pc:sldMk cId="4204995581" sldId="295"/>
        </pc:sldMkLst>
        <pc:spChg chg="mod">
          <ac:chgData name="Maarten Marsman" userId="90746270-d662-4e67-8cb8-dda2e7e1873d" providerId="ADAL" clId="{1FF02BBA-F9B9-7B4A-A900-C07A12F92202}" dt="2025-08-03T09:14:42.588" v="578"/>
          <ac:spMkLst>
            <pc:docMk/>
            <pc:sldMk cId="4204995581" sldId="295"/>
            <ac:spMk id="11" creationId="{C831579C-EBB9-027E-F0A1-BB1D13C28862}"/>
          </ac:spMkLst>
        </pc:spChg>
        <pc:spChg chg="mod">
          <ac:chgData name="Maarten Marsman" userId="90746270-d662-4e67-8cb8-dda2e7e1873d" providerId="ADAL" clId="{1FF02BBA-F9B9-7B4A-A900-C07A12F92202}" dt="2025-08-03T09:14:42.588" v="578"/>
          <ac:spMkLst>
            <pc:docMk/>
            <pc:sldMk cId="4204995581" sldId="295"/>
            <ac:spMk id="26" creationId="{EFB4111B-F4E7-1FE6-85AF-A950A6EEC0B1}"/>
          </ac:spMkLst>
        </pc:spChg>
        <pc:spChg chg="mod">
          <ac:chgData name="Maarten Marsman" userId="90746270-d662-4e67-8cb8-dda2e7e1873d" providerId="ADAL" clId="{1FF02BBA-F9B9-7B4A-A900-C07A12F92202}" dt="2025-08-03T09:14:42.588" v="578"/>
          <ac:spMkLst>
            <pc:docMk/>
            <pc:sldMk cId="4204995581" sldId="295"/>
            <ac:spMk id="27" creationId="{0EC5420A-AE43-2159-4E0B-34BADD4C7053}"/>
          </ac:spMkLst>
        </pc:spChg>
        <pc:spChg chg="mod">
          <ac:chgData name="Maarten Marsman" userId="90746270-d662-4e67-8cb8-dda2e7e1873d" providerId="ADAL" clId="{1FF02BBA-F9B9-7B4A-A900-C07A12F92202}" dt="2025-08-03T09:14:42.588" v="578"/>
          <ac:spMkLst>
            <pc:docMk/>
            <pc:sldMk cId="4204995581" sldId="295"/>
            <ac:spMk id="31" creationId="{67B9F374-357F-05ED-7DF4-C0F385A6568B}"/>
          </ac:spMkLst>
        </pc:spChg>
        <pc:spChg chg="mod">
          <ac:chgData name="Maarten Marsman" userId="90746270-d662-4e67-8cb8-dda2e7e1873d" providerId="ADAL" clId="{1FF02BBA-F9B9-7B4A-A900-C07A12F92202}" dt="2025-08-03T09:14:42.588" v="578"/>
          <ac:spMkLst>
            <pc:docMk/>
            <pc:sldMk cId="4204995581" sldId="295"/>
            <ac:spMk id="32" creationId="{0853D038-0C89-7305-1BE7-A8078904871C}"/>
          </ac:spMkLst>
        </pc:spChg>
        <pc:spChg chg="mod">
          <ac:chgData name="Maarten Marsman" userId="90746270-d662-4e67-8cb8-dda2e7e1873d" providerId="ADAL" clId="{1FF02BBA-F9B9-7B4A-A900-C07A12F92202}" dt="2025-08-03T09:14:42.588" v="578"/>
          <ac:spMkLst>
            <pc:docMk/>
            <pc:sldMk cId="4204995581" sldId="295"/>
            <ac:spMk id="38" creationId="{523F0593-A8DF-2816-CB6D-8B8663455735}"/>
          </ac:spMkLst>
        </pc:spChg>
        <pc:spChg chg="mod">
          <ac:chgData name="Maarten Marsman" userId="90746270-d662-4e67-8cb8-dda2e7e1873d" providerId="ADAL" clId="{1FF02BBA-F9B9-7B4A-A900-C07A12F92202}" dt="2025-08-03T09:14:42.588" v="578"/>
          <ac:spMkLst>
            <pc:docMk/>
            <pc:sldMk cId="4204995581" sldId="295"/>
            <ac:spMk id="42" creationId="{39790853-E442-B853-6AD3-4CEB4CAE2A61}"/>
          </ac:spMkLst>
        </pc:spChg>
        <pc:spChg chg="mod">
          <ac:chgData name="Maarten Marsman" userId="90746270-d662-4e67-8cb8-dda2e7e1873d" providerId="ADAL" clId="{1FF02BBA-F9B9-7B4A-A900-C07A12F92202}" dt="2025-08-03T09:14:42.588" v="578"/>
          <ac:spMkLst>
            <pc:docMk/>
            <pc:sldMk cId="4204995581" sldId="295"/>
            <ac:spMk id="46" creationId="{49A36EF3-7686-A854-0025-EEDAE09504D0}"/>
          </ac:spMkLst>
        </pc:spChg>
        <pc:spChg chg="mod">
          <ac:chgData name="Maarten Marsman" userId="90746270-d662-4e67-8cb8-dda2e7e1873d" providerId="ADAL" clId="{1FF02BBA-F9B9-7B4A-A900-C07A12F92202}" dt="2025-08-03T09:14:42.588" v="578"/>
          <ac:spMkLst>
            <pc:docMk/>
            <pc:sldMk cId="4204995581" sldId="295"/>
            <ac:spMk id="52" creationId="{93761A95-261B-C6A5-EB88-32F5581E4DF9}"/>
          </ac:spMkLst>
        </pc:spChg>
        <pc:spChg chg="mod">
          <ac:chgData name="Maarten Marsman" userId="90746270-d662-4e67-8cb8-dda2e7e1873d" providerId="ADAL" clId="{1FF02BBA-F9B9-7B4A-A900-C07A12F92202}" dt="2025-08-03T09:15:29.669" v="589" actId="1036"/>
          <ac:spMkLst>
            <pc:docMk/>
            <pc:sldMk cId="4204995581" sldId="295"/>
            <ac:spMk id="59" creationId="{C6AE99A4-44E9-6EB9-C208-C6CF7211FD85}"/>
          </ac:spMkLst>
        </pc:spChg>
        <pc:spChg chg="mod">
          <ac:chgData name="Maarten Marsman" userId="90746270-d662-4e67-8cb8-dda2e7e1873d" providerId="ADAL" clId="{1FF02BBA-F9B9-7B4A-A900-C07A12F92202}" dt="2025-08-03T09:15:29.669" v="589" actId="1036"/>
          <ac:spMkLst>
            <pc:docMk/>
            <pc:sldMk cId="4204995581" sldId="295"/>
            <ac:spMk id="60" creationId="{B52F5584-89BA-3F73-212A-9DE3187C4353}"/>
          </ac:spMkLst>
        </pc:spChg>
        <pc:spChg chg="mod">
          <ac:chgData name="Maarten Marsman" userId="90746270-d662-4e67-8cb8-dda2e7e1873d" providerId="ADAL" clId="{1FF02BBA-F9B9-7B4A-A900-C07A12F92202}" dt="2025-08-03T09:15:29.669" v="589" actId="1036"/>
          <ac:spMkLst>
            <pc:docMk/>
            <pc:sldMk cId="4204995581" sldId="295"/>
            <ac:spMk id="61" creationId="{75969EAA-D850-9D35-880F-8A4B0520812D}"/>
          </ac:spMkLst>
        </pc:spChg>
        <pc:spChg chg="add mod">
          <ac:chgData name="Maarten Marsman" userId="90746270-d662-4e67-8cb8-dda2e7e1873d" providerId="ADAL" clId="{1FF02BBA-F9B9-7B4A-A900-C07A12F92202}" dt="2025-08-03T09:15:29.669" v="589" actId="1036"/>
          <ac:spMkLst>
            <pc:docMk/>
            <pc:sldMk cId="4204995581" sldId="295"/>
            <ac:spMk id="62" creationId="{95D6A26A-E543-F7D7-F7A2-8B166B9334EA}"/>
          </ac:spMkLst>
        </pc:spChg>
        <pc:spChg chg="mod">
          <ac:chgData name="Maarten Marsman" userId="90746270-d662-4e67-8cb8-dda2e7e1873d" providerId="ADAL" clId="{1FF02BBA-F9B9-7B4A-A900-C07A12F92202}" dt="2025-08-03T09:15:15.514" v="584" actId="1036"/>
          <ac:spMkLst>
            <pc:docMk/>
            <pc:sldMk cId="4204995581" sldId="295"/>
            <ac:spMk id="63" creationId="{21C71AAC-6243-131D-584B-948EE42A2843}"/>
          </ac:spMkLst>
        </pc:spChg>
        <pc:spChg chg="mod">
          <ac:chgData name="Maarten Marsman" userId="90746270-d662-4e67-8cb8-dda2e7e1873d" providerId="ADAL" clId="{1FF02BBA-F9B9-7B4A-A900-C07A12F92202}" dt="2025-08-03T09:15:15.514" v="584" actId="1036"/>
          <ac:spMkLst>
            <pc:docMk/>
            <pc:sldMk cId="4204995581" sldId="295"/>
            <ac:spMk id="64" creationId="{447ED43C-B004-498C-9D81-72EFAED5A0FD}"/>
          </ac:spMkLst>
        </pc:spChg>
        <pc:spChg chg="mod">
          <ac:chgData name="Maarten Marsman" userId="90746270-d662-4e67-8cb8-dda2e7e1873d" providerId="ADAL" clId="{1FF02BBA-F9B9-7B4A-A900-C07A12F92202}" dt="2025-08-03T09:15:15.514" v="584" actId="1036"/>
          <ac:spMkLst>
            <pc:docMk/>
            <pc:sldMk cId="4204995581" sldId="295"/>
            <ac:spMk id="65" creationId="{49712CE2-8162-F8E7-8AEE-8F1C87A7BA40}"/>
          </ac:spMkLst>
        </pc:spChg>
        <pc:spChg chg="mod">
          <ac:chgData name="Maarten Marsman" userId="90746270-d662-4e67-8cb8-dda2e7e1873d" providerId="ADAL" clId="{1FF02BBA-F9B9-7B4A-A900-C07A12F92202}" dt="2025-08-03T09:15:15.514" v="584" actId="1036"/>
          <ac:spMkLst>
            <pc:docMk/>
            <pc:sldMk cId="4204995581" sldId="295"/>
            <ac:spMk id="66" creationId="{40CFD71D-8728-4285-C88C-FB39DB97F7D0}"/>
          </ac:spMkLst>
        </pc:spChg>
        <pc:spChg chg="del">
          <ac:chgData name="Maarten Marsman" userId="90746270-d662-4e67-8cb8-dda2e7e1873d" providerId="ADAL" clId="{1FF02BBA-F9B9-7B4A-A900-C07A12F92202}" dt="2025-08-03T09:14:41.266" v="577" actId="478"/>
          <ac:spMkLst>
            <pc:docMk/>
            <pc:sldMk cId="4204995581" sldId="295"/>
            <ac:spMk id="169" creationId="{977B639D-0CF8-F14F-8CE9-28072A5D5F46}"/>
          </ac:spMkLst>
        </pc:spChg>
        <pc:spChg chg="del">
          <ac:chgData name="Maarten Marsman" userId="90746270-d662-4e67-8cb8-dda2e7e1873d" providerId="ADAL" clId="{1FF02BBA-F9B9-7B4A-A900-C07A12F92202}" dt="2025-08-03T09:14:41.266" v="577" actId="478"/>
          <ac:spMkLst>
            <pc:docMk/>
            <pc:sldMk cId="4204995581" sldId="295"/>
            <ac:spMk id="170" creationId="{6BFB1776-2FD4-DF8C-6AC5-A8D931020A6C}"/>
          </ac:spMkLst>
        </pc:spChg>
        <pc:spChg chg="del">
          <ac:chgData name="Maarten Marsman" userId="90746270-d662-4e67-8cb8-dda2e7e1873d" providerId="ADAL" clId="{1FF02BBA-F9B9-7B4A-A900-C07A12F92202}" dt="2025-08-03T09:14:41.266" v="577" actId="478"/>
          <ac:spMkLst>
            <pc:docMk/>
            <pc:sldMk cId="4204995581" sldId="295"/>
            <ac:spMk id="171" creationId="{0D74A500-6CBD-C8C1-E1BA-879638610A0F}"/>
          </ac:spMkLst>
        </pc:spChg>
        <pc:spChg chg="del">
          <ac:chgData name="Maarten Marsman" userId="90746270-d662-4e67-8cb8-dda2e7e1873d" providerId="ADAL" clId="{1FF02BBA-F9B9-7B4A-A900-C07A12F92202}" dt="2025-08-03T09:14:41.266" v="577" actId="478"/>
          <ac:spMkLst>
            <pc:docMk/>
            <pc:sldMk cId="4204995581" sldId="295"/>
            <ac:spMk id="172" creationId="{586CA73B-CEB5-CE70-C4E8-252A7BE24447}"/>
          </ac:spMkLst>
        </pc:spChg>
        <pc:spChg chg="del">
          <ac:chgData name="Maarten Marsman" userId="90746270-d662-4e67-8cb8-dda2e7e1873d" providerId="ADAL" clId="{1FF02BBA-F9B9-7B4A-A900-C07A12F92202}" dt="2025-08-03T09:14:41.266" v="577" actId="478"/>
          <ac:spMkLst>
            <pc:docMk/>
            <pc:sldMk cId="4204995581" sldId="295"/>
            <ac:spMk id="173" creationId="{5CFE1087-A2ED-97FE-16DE-C636EAE25BF2}"/>
          </ac:spMkLst>
        </pc:spChg>
        <pc:spChg chg="del">
          <ac:chgData name="Maarten Marsman" userId="90746270-d662-4e67-8cb8-dda2e7e1873d" providerId="ADAL" clId="{1FF02BBA-F9B9-7B4A-A900-C07A12F92202}" dt="2025-08-03T09:14:41.266" v="577" actId="478"/>
          <ac:spMkLst>
            <pc:docMk/>
            <pc:sldMk cId="4204995581" sldId="295"/>
            <ac:spMk id="174" creationId="{226D351A-258C-7B77-B9BF-489E275EA53D}"/>
          </ac:spMkLst>
        </pc:spChg>
        <pc:spChg chg="del">
          <ac:chgData name="Maarten Marsman" userId="90746270-d662-4e67-8cb8-dda2e7e1873d" providerId="ADAL" clId="{1FF02BBA-F9B9-7B4A-A900-C07A12F92202}" dt="2025-08-03T09:14:41.266" v="577" actId="478"/>
          <ac:spMkLst>
            <pc:docMk/>
            <pc:sldMk cId="4204995581" sldId="295"/>
            <ac:spMk id="175" creationId="{28C16B23-EDD7-D9FD-CBF3-B8EF20AAB88D}"/>
          </ac:spMkLst>
        </pc:spChg>
        <pc:spChg chg="del">
          <ac:chgData name="Maarten Marsman" userId="90746270-d662-4e67-8cb8-dda2e7e1873d" providerId="ADAL" clId="{1FF02BBA-F9B9-7B4A-A900-C07A12F92202}" dt="2025-08-03T09:14:41.266" v="577" actId="478"/>
          <ac:spMkLst>
            <pc:docMk/>
            <pc:sldMk cId="4204995581" sldId="295"/>
            <ac:spMk id="176" creationId="{18C1DD47-3039-2EBE-9836-36C82F666268}"/>
          </ac:spMkLst>
        </pc:spChg>
        <pc:grpChg chg="mod">
          <ac:chgData name="Maarten Marsman" userId="90746270-d662-4e67-8cb8-dda2e7e1873d" providerId="ADAL" clId="{1FF02BBA-F9B9-7B4A-A900-C07A12F92202}" dt="2025-08-03T09:15:45.861" v="595" actId="1036"/>
          <ac:grpSpMkLst>
            <pc:docMk/>
            <pc:sldMk cId="4204995581" sldId="295"/>
            <ac:grpSpMk id="5" creationId="{9536A052-C2BF-C709-4F1B-AD19E8EC43FE}"/>
          </ac:grpSpMkLst>
        </pc:grpChg>
        <pc:grpChg chg="mod">
          <ac:chgData name="Maarten Marsman" userId="90746270-d662-4e67-8cb8-dda2e7e1873d" providerId="ADAL" clId="{1FF02BBA-F9B9-7B4A-A900-C07A12F92202}" dt="2025-08-03T09:15:45.861" v="595" actId="1036"/>
          <ac:grpSpMkLst>
            <pc:docMk/>
            <pc:sldMk cId="4204995581" sldId="295"/>
            <ac:grpSpMk id="22" creationId="{D00D4E7C-DFBF-F9CC-4728-86755ECB93D4}"/>
          </ac:grpSpMkLst>
        </pc:grpChg>
        <pc:grpChg chg="mod">
          <ac:chgData name="Maarten Marsman" userId="90746270-d662-4e67-8cb8-dda2e7e1873d" providerId="ADAL" clId="{1FF02BBA-F9B9-7B4A-A900-C07A12F92202}" dt="2025-08-03T09:15:45.861" v="595" actId="1036"/>
          <ac:grpSpMkLst>
            <pc:docMk/>
            <pc:sldMk cId="4204995581" sldId="295"/>
            <ac:grpSpMk id="28" creationId="{88A7D2F4-22B1-76D5-CC96-563184DD22AF}"/>
          </ac:grpSpMkLst>
        </pc:grpChg>
        <pc:grpChg chg="mod">
          <ac:chgData name="Maarten Marsman" userId="90746270-d662-4e67-8cb8-dda2e7e1873d" providerId="ADAL" clId="{1FF02BBA-F9B9-7B4A-A900-C07A12F92202}" dt="2025-08-03T09:15:45.861" v="595" actId="1036"/>
          <ac:grpSpMkLst>
            <pc:docMk/>
            <pc:sldMk cId="4204995581" sldId="295"/>
            <ac:grpSpMk id="34" creationId="{C123663D-8B6E-E742-B9AD-C13020F185D2}"/>
          </ac:grpSpMkLst>
        </pc:grpChg>
        <pc:grpChg chg="del">
          <ac:chgData name="Maarten Marsman" userId="90746270-d662-4e67-8cb8-dda2e7e1873d" providerId="ADAL" clId="{1FF02BBA-F9B9-7B4A-A900-C07A12F92202}" dt="2025-08-03T09:14:41.266" v="577" actId="478"/>
          <ac:grpSpMkLst>
            <pc:docMk/>
            <pc:sldMk cId="4204995581" sldId="295"/>
            <ac:grpSpMk id="132" creationId="{A7695EAB-4D24-36C3-A5C8-F16CC88F6315}"/>
          </ac:grpSpMkLst>
        </pc:grpChg>
        <pc:grpChg chg="del">
          <ac:chgData name="Maarten Marsman" userId="90746270-d662-4e67-8cb8-dda2e7e1873d" providerId="ADAL" clId="{1FF02BBA-F9B9-7B4A-A900-C07A12F92202}" dt="2025-08-03T09:14:41.266" v="577" actId="478"/>
          <ac:grpSpMkLst>
            <pc:docMk/>
            <pc:sldMk cId="4204995581" sldId="295"/>
            <ac:grpSpMk id="144" creationId="{0170B078-F1AA-80BA-5C42-CE71D717E92B}"/>
          </ac:grpSpMkLst>
        </pc:grpChg>
      </pc:sldChg>
      <pc:sldChg chg="addSp delSp modSp mod">
        <pc:chgData name="Maarten Marsman" userId="90746270-d662-4e67-8cb8-dda2e7e1873d" providerId="ADAL" clId="{1FF02BBA-F9B9-7B4A-A900-C07A12F92202}" dt="2025-08-03T09:22:40.999" v="627" actId="1076"/>
        <pc:sldMkLst>
          <pc:docMk/>
          <pc:sldMk cId="386818992" sldId="296"/>
        </pc:sldMkLst>
        <pc:spChg chg="add mod">
          <ac:chgData name="Maarten Marsman" userId="90746270-d662-4e67-8cb8-dda2e7e1873d" providerId="ADAL" clId="{1FF02BBA-F9B9-7B4A-A900-C07A12F92202}" dt="2025-08-03T09:17:01.988" v="600"/>
          <ac:spMkLst>
            <pc:docMk/>
            <pc:sldMk cId="386818992" sldId="296"/>
            <ac:spMk id="5" creationId="{963BF55D-AD87-0E08-5006-7B5904EB2829}"/>
          </ac:spMkLst>
        </pc:spChg>
        <pc:spChg chg="add mod">
          <ac:chgData name="Maarten Marsman" userId="90746270-d662-4e67-8cb8-dda2e7e1873d" providerId="ADAL" clId="{1FF02BBA-F9B9-7B4A-A900-C07A12F92202}" dt="2025-08-03T09:17:01.988" v="600"/>
          <ac:spMkLst>
            <pc:docMk/>
            <pc:sldMk cId="386818992" sldId="296"/>
            <ac:spMk id="7" creationId="{7BA10159-6EBE-A1B7-6BD2-49DC952646EF}"/>
          </ac:spMkLst>
        </pc:spChg>
        <pc:spChg chg="add mod">
          <ac:chgData name="Maarten Marsman" userId="90746270-d662-4e67-8cb8-dda2e7e1873d" providerId="ADAL" clId="{1FF02BBA-F9B9-7B4A-A900-C07A12F92202}" dt="2025-08-03T09:17:01.988" v="600"/>
          <ac:spMkLst>
            <pc:docMk/>
            <pc:sldMk cId="386818992" sldId="296"/>
            <ac:spMk id="9" creationId="{227274B7-824C-188C-EB4C-371F9E4E52D3}"/>
          </ac:spMkLst>
        </pc:spChg>
        <pc:spChg chg="add mod">
          <ac:chgData name="Maarten Marsman" userId="90746270-d662-4e67-8cb8-dda2e7e1873d" providerId="ADAL" clId="{1FF02BBA-F9B9-7B4A-A900-C07A12F92202}" dt="2025-08-03T09:17:01.988" v="600"/>
          <ac:spMkLst>
            <pc:docMk/>
            <pc:sldMk cId="386818992" sldId="296"/>
            <ac:spMk id="10" creationId="{3389DA7B-8A7A-D26B-0C53-102F589F3C42}"/>
          </ac:spMkLst>
        </pc:spChg>
        <pc:spChg chg="add mod">
          <ac:chgData name="Maarten Marsman" userId="90746270-d662-4e67-8cb8-dda2e7e1873d" providerId="ADAL" clId="{1FF02BBA-F9B9-7B4A-A900-C07A12F92202}" dt="2025-08-03T09:17:01.988" v="600"/>
          <ac:spMkLst>
            <pc:docMk/>
            <pc:sldMk cId="386818992" sldId="296"/>
            <ac:spMk id="11" creationId="{8BF38A7C-6469-A972-C456-013A5AB28E4A}"/>
          </ac:spMkLst>
        </pc:spChg>
        <pc:spChg chg="add mod">
          <ac:chgData name="Maarten Marsman" userId="90746270-d662-4e67-8cb8-dda2e7e1873d" providerId="ADAL" clId="{1FF02BBA-F9B9-7B4A-A900-C07A12F92202}" dt="2025-08-03T09:17:01.988" v="600"/>
          <ac:spMkLst>
            <pc:docMk/>
            <pc:sldMk cId="386818992" sldId="296"/>
            <ac:spMk id="12" creationId="{49577F70-15FA-E490-A2C8-25D7B7457EC1}"/>
          </ac:spMkLst>
        </pc:spChg>
        <pc:spChg chg="add mod">
          <ac:chgData name="Maarten Marsman" userId="90746270-d662-4e67-8cb8-dda2e7e1873d" providerId="ADAL" clId="{1FF02BBA-F9B9-7B4A-A900-C07A12F92202}" dt="2025-08-03T09:17:01.988" v="600"/>
          <ac:spMkLst>
            <pc:docMk/>
            <pc:sldMk cId="386818992" sldId="296"/>
            <ac:spMk id="19" creationId="{742B97DB-77F1-5BA4-7884-240A00915DBB}"/>
          </ac:spMkLst>
        </pc:spChg>
        <pc:spChg chg="add mod">
          <ac:chgData name="Maarten Marsman" userId="90746270-d662-4e67-8cb8-dda2e7e1873d" providerId="ADAL" clId="{1FF02BBA-F9B9-7B4A-A900-C07A12F92202}" dt="2025-08-03T09:17:01.988" v="600"/>
          <ac:spMkLst>
            <pc:docMk/>
            <pc:sldMk cId="386818992" sldId="296"/>
            <ac:spMk id="22" creationId="{57770D02-43DB-1AD6-1E41-D3CC45104F19}"/>
          </ac:spMkLst>
        </pc:spChg>
        <pc:spChg chg="del">
          <ac:chgData name="Maarten Marsman" userId="90746270-d662-4e67-8cb8-dda2e7e1873d" providerId="ADAL" clId="{1FF02BBA-F9B9-7B4A-A900-C07A12F92202}" dt="2025-08-03T09:16:54.740" v="596" actId="478"/>
          <ac:spMkLst>
            <pc:docMk/>
            <pc:sldMk cId="386818992" sldId="296"/>
            <ac:spMk id="169" creationId="{977B639D-0CF8-F14F-8CE9-28072A5D5F46}"/>
          </ac:spMkLst>
        </pc:spChg>
        <pc:spChg chg="del">
          <ac:chgData name="Maarten Marsman" userId="90746270-d662-4e67-8cb8-dda2e7e1873d" providerId="ADAL" clId="{1FF02BBA-F9B9-7B4A-A900-C07A12F92202}" dt="2025-08-03T09:16:56.676" v="597" actId="478"/>
          <ac:spMkLst>
            <pc:docMk/>
            <pc:sldMk cId="386818992" sldId="296"/>
            <ac:spMk id="170" creationId="{6BFB1776-2FD4-DF8C-6AC5-A8D931020A6C}"/>
          </ac:spMkLst>
        </pc:spChg>
        <pc:spChg chg="del">
          <ac:chgData name="Maarten Marsman" userId="90746270-d662-4e67-8cb8-dda2e7e1873d" providerId="ADAL" clId="{1FF02BBA-F9B9-7B4A-A900-C07A12F92202}" dt="2025-08-03T09:16:58.393" v="598" actId="478"/>
          <ac:spMkLst>
            <pc:docMk/>
            <pc:sldMk cId="386818992" sldId="296"/>
            <ac:spMk id="171" creationId="{0D74A500-6CBD-C8C1-E1BA-879638610A0F}"/>
          </ac:spMkLst>
        </pc:spChg>
        <pc:spChg chg="del">
          <ac:chgData name="Maarten Marsman" userId="90746270-d662-4e67-8cb8-dda2e7e1873d" providerId="ADAL" clId="{1FF02BBA-F9B9-7B4A-A900-C07A12F92202}" dt="2025-08-03T09:17:01.169" v="599" actId="478"/>
          <ac:spMkLst>
            <pc:docMk/>
            <pc:sldMk cId="386818992" sldId="296"/>
            <ac:spMk id="172" creationId="{586CA73B-CEB5-CE70-C4E8-252A7BE24447}"/>
          </ac:spMkLst>
        </pc:spChg>
        <pc:spChg chg="del">
          <ac:chgData name="Maarten Marsman" userId="90746270-d662-4e67-8cb8-dda2e7e1873d" providerId="ADAL" clId="{1FF02BBA-F9B9-7B4A-A900-C07A12F92202}" dt="2025-08-03T09:16:54.740" v="596" actId="478"/>
          <ac:spMkLst>
            <pc:docMk/>
            <pc:sldMk cId="386818992" sldId="296"/>
            <ac:spMk id="173" creationId="{5CFE1087-A2ED-97FE-16DE-C636EAE25BF2}"/>
          </ac:spMkLst>
        </pc:spChg>
        <pc:spChg chg="del">
          <ac:chgData name="Maarten Marsman" userId="90746270-d662-4e67-8cb8-dda2e7e1873d" providerId="ADAL" clId="{1FF02BBA-F9B9-7B4A-A900-C07A12F92202}" dt="2025-08-03T09:16:56.676" v="597" actId="478"/>
          <ac:spMkLst>
            <pc:docMk/>
            <pc:sldMk cId="386818992" sldId="296"/>
            <ac:spMk id="174" creationId="{226D351A-258C-7B77-B9BF-489E275EA53D}"/>
          </ac:spMkLst>
        </pc:spChg>
        <pc:spChg chg="del">
          <ac:chgData name="Maarten Marsman" userId="90746270-d662-4e67-8cb8-dda2e7e1873d" providerId="ADAL" clId="{1FF02BBA-F9B9-7B4A-A900-C07A12F92202}" dt="2025-08-03T09:16:58.393" v="598" actId="478"/>
          <ac:spMkLst>
            <pc:docMk/>
            <pc:sldMk cId="386818992" sldId="296"/>
            <ac:spMk id="175" creationId="{28C16B23-EDD7-D9FD-CBF3-B8EF20AAB88D}"/>
          </ac:spMkLst>
        </pc:spChg>
        <pc:spChg chg="del">
          <ac:chgData name="Maarten Marsman" userId="90746270-d662-4e67-8cb8-dda2e7e1873d" providerId="ADAL" clId="{1FF02BBA-F9B9-7B4A-A900-C07A12F92202}" dt="2025-08-03T09:17:01.169" v="599" actId="478"/>
          <ac:spMkLst>
            <pc:docMk/>
            <pc:sldMk cId="386818992" sldId="296"/>
            <ac:spMk id="176" creationId="{18C1DD47-3039-2EBE-9836-36C82F666268}"/>
          </ac:spMkLst>
        </pc:spChg>
        <pc:picChg chg="del">
          <ac:chgData name="Maarten Marsman" userId="90746270-d662-4e67-8cb8-dda2e7e1873d" providerId="ADAL" clId="{1FF02BBA-F9B9-7B4A-A900-C07A12F92202}" dt="2025-08-03T09:22:37.351" v="625" actId="478"/>
          <ac:picMkLst>
            <pc:docMk/>
            <pc:sldMk cId="386818992" sldId="296"/>
            <ac:picMk id="23" creationId="{6F9F8561-8176-56E5-2573-C635B929BE3E}"/>
          </ac:picMkLst>
        </pc:picChg>
        <pc:picChg chg="add mod">
          <ac:chgData name="Maarten Marsman" userId="90746270-d662-4e67-8cb8-dda2e7e1873d" providerId="ADAL" clId="{1FF02BBA-F9B9-7B4A-A900-C07A12F92202}" dt="2025-08-03T09:22:35.526" v="624" actId="14100"/>
          <ac:picMkLst>
            <pc:docMk/>
            <pc:sldMk cId="386818992" sldId="296"/>
            <ac:picMk id="24" creationId="{17E853DB-0B2E-67F4-9649-84A036220508}"/>
          </ac:picMkLst>
        </pc:picChg>
        <pc:picChg chg="del">
          <ac:chgData name="Maarten Marsman" userId="90746270-d662-4e67-8cb8-dda2e7e1873d" providerId="ADAL" clId="{1FF02BBA-F9B9-7B4A-A900-C07A12F92202}" dt="2025-08-03T09:21:48.153" v="615" actId="478"/>
          <ac:picMkLst>
            <pc:docMk/>
            <pc:sldMk cId="386818992" sldId="296"/>
            <ac:picMk id="25" creationId="{5F7D4828-68DE-8DD5-0ADB-598E53AC35C2}"/>
          </ac:picMkLst>
        </pc:picChg>
        <pc:picChg chg="add mod">
          <ac:chgData name="Maarten Marsman" userId="90746270-d662-4e67-8cb8-dda2e7e1873d" providerId="ADAL" clId="{1FF02BBA-F9B9-7B4A-A900-C07A12F92202}" dt="2025-08-03T09:22:40.999" v="627" actId="1076"/>
          <ac:picMkLst>
            <pc:docMk/>
            <pc:sldMk cId="386818992" sldId="296"/>
            <ac:picMk id="26" creationId="{13AFFBFF-D6F1-FC7B-C2D1-E0CE7B7FBF6D}"/>
          </ac:picMkLst>
        </pc:picChg>
      </pc:sldChg>
      <pc:sldChg chg="addSp delSp modSp mod">
        <pc:chgData name="Maarten Marsman" userId="90746270-d662-4e67-8cb8-dda2e7e1873d" providerId="ADAL" clId="{1FF02BBA-F9B9-7B4A-A900-C07A12F92202}" dt="2025-08-03T09:24:49.958" v="644" actId="1076"/>
        <pc:sldMkLst>
          <pc:docMk/>
          <pc:sldMk cId="712032421" sldId="297"/>
        </pc:sldMkLst>
        <pc:spChg chg="add mod">
          <ac:chgData name="Maarten Marsman" userId="90746270-d662-4e67-8cb8-dda2e7e1873d" providerId="ADAL" clId="{1FF02BBA-F9B9-7B4A-A900-C07A12F92202}" dt="2025-08-03T09:17:14.052" v="605"/>
          <ac:spMkLst>
            <pc:docMk/>
            <pc:sldMk cId="712032421" sldId="297"/>
            <ac:spMk id="9" creationId="{9CA1698B-D6C8-9E62-FA2A-04909AA8954D}"/>
          </ac:spMkLst>
        </pc:spChg>
        <pc:spChg chg="add mod">
          <ac:chgData name="Maarten Marsman" userId="90746270-d662-4e67-8cb8-dda2e7e1873d" providerId="ADAL" clId="{1FF02BBA-F9B9-7B4A-A900-C07A12F92202}" dt="2025-08-03T09:17:14.052" v="605"/>
          <ac:spMkLst>
            <pc:docMk/>
            <pc:sldMk cId="712032421" sldId="297"/>
            <ac:spMk id="11" creationId="{B1A5A7E5-2909-0AB3-D42C-B33C7CB5DB98}"/>
          </ac:spMkLst>
        </pc:spChg>
        <pc:spChg chg="add mod">
          <ac:chgData name="Maarten Marsman" userId="90746270-d662-4e67-8cb8-dda2e7e1873d" providerId="ADAL" clId="{1FF02BBA-F9B9-7B4A-A900-C07A12F92202}" dt="2025-08-03T09:17:14.052" v="605"/>
          <ac:spMkLst>
            <pc:docMk/>
            <pc:sldMk cId="712032421" sldId="297"/>
            <ac:spMk id="12" creationId="{F374D827-1DFE-9CF3-85C1-19467F1EF6BC}"/>
          </ac:spMkLst>
        </pc:spChg>
        <pc:spChg chg="add mod">
          <ac:chgData name="Maarten Marsman" userId="90746270-d662-4e67-8cb8-dda2e7e1873d" providerId="ADAL" clId="{1FF02BBA-F9B9-7B4A-A900-C07A12F92202}" dt="2025-08-03T09:17:14.052" v="605"/>
          <ac:spMkLst>
            <pc:docMk/>
            <pc:sldMk cId="712032421" sldId="297"/>
            <ac:spMk id="13" creationId="{DA169FFC-F42D-B924-57B8-AB1E8C639C14}"/>
          </ac:spMkLst>
        </pc:spChg>
        <pc:spChg chg="add mod">
          <ac:chgData name="Maarten Marsman" userId="90746270-d662-4e67-8cb8-dda2e7e1873d" providerId="ADAL" clId="{1FF02BBA-F9B9-7B4A-A900-C07A12F92202}" dt="2025-08-03T09:17:14.052" v="605"/>
          <ac:spMkLst>
            <pc:docMk/>
            <pc:sldMk cId="712032421" sldId="297"/>
            <ac:spMk id="15" creationId="{59AD06A7-75DD-DE79-516C-9C716C92403C}"/>
          </ac:spMkLst>
        </pc:spChg>
        <pc:spChg chg="add mod">
          <ac:chgData name="Maarten Marsman" userId="90746270-d662-4e67-8cb8-dda2e7e1873d" providerId="ADAL" clId="{1FF02BBA-F9B9-7B4A-A900-C07A12F92202}" dt="2025-08-03T09:17:14.052" v="605"/>
          <ac:spMkLst>
            <pc:docMk/>
            <pc:sldMk cId="712032421" sldId="297"/>
            <ac:spMk id="19" creationId="{E86CF5D6-3B64-B76B-F683-DBCC54E9A331}"/>
          </ac:spMkLst>
        </pc:spChg>
        <pc:spChg chg="add mod">
          <ac:chgData name="Maarten Marsman" userId="90746270-d662-4e67-8cb8-dda2e7e1873d" providerId="ADAL" clId="{1FF02BBA-F9B9-7B4A-A900-C07A12F92202}" dt="2025-08-03T09:17:14.052" v="605"/>
          <ac:spMkLst>
            <pc:docMk/>
            <pc:sldMk cId="712032421" sldId="297"/>
            <ac:spMk id="22" creationId="{C853A2D1-015C-100A-94A0-B9CE0B7480A0}"/>
          </ac:spMkLst>
        </pc:spChg>
        <pc:spChg chg="add mod">
          <ac:chgData name="Maarten Marsman" userId="90746270-d662-4e67-8cb8-dda2e7e1873d" providerId="ADAL" clId="{1FF02BBA-F9B9-7B4A-A900-C07A12F92202}" dt="2025-08-03T09:17:14.052" v="605"/>
          <ac:spMkLst>
            <pc:docMk/>
            <pc:sldMk cId="712032421" sldId="297"/>
            <ac:spMk id="23" creationId="{8B5CFCF4-9819-03BF-40FE-636166D0F056}"/>
          </ac:spMkLst>
        </pc:spChg>
        <pc:spChg chg="del">
          <ac:chgData name="Maarten Marsman" userId="90746270-d662-4e67-8cb8-dda2e7e1873d" providerId="ADAL" clId="{1FF02BBA-F9B9-7B4A-A900-C07A12F92202}" dt="2025-08-03T09:17:06.298" v="601" actId="478"/>
          <ac:spMkLst>
            <pc:docMk/>
            <pc:sldMk cId="712032421" sldId="297"/>
            <ac:spMk id="169" creationId="{977B639D-0CF8-F14F-8CE9-28072A5D5F46}"/>
          </ac:spMkLst>
        </pc:spChg>
        <pc:spChg chg="del">
          <ac:chgData name="Maarten Marsman" userId="90746270-d662-4e67-8cb8-dda2e7e1873d" providerId="ADAL" clId="{1FF02BBA-F9B9-7B4A-A900-C07A12F92202}" dt="2025-08-03T09:17:08.451" v="602" actId="478"/>
          <ac:spMkLst>
            <pc:docMk/>
            <pc:sldMk cId="712032421" sldId="297"/>
            <ac:spMk id="170" creationId="{6BFB1776-2FD4-DF8C-6AC5-A8D931020A6C}"/>
          </ac:spMkLst>
        </pc:spChg>
        <pc:spChg chg="del">
          <ac:chgData name="Maarten Marsman" userId="90746270-d662-4e67-8cb8-dda2e7e1873d" providerId="ADAL" clId="{1FF02BBA-F9B9-7B4A-A900-C07A12F92202}" dt="2025-08-03T09:17:10.773" v="603" actId="478"/>
          <ac:spMkLst>
            <pc:docMk/>
            <pc:sldMk cId="712032421" sldId="297"/>
            <ac:spMk id="171" creationId="{0D74A500-6CBD-C8C1-E1BA-879638610A0F}"/>
          </ac:spMkLst>
        </pc:spChg>
        <pc:spChg chg="del">
          <ac:chgData name="Maarten Marsman" userId="90746270-d662-4e67-8cb8-dda2e7e1873d" providerId="ADAL" clId="{1FF02BBA-F9B9-7B4A-A900-C07A12F92202}" dt="2025-08-03T09:17:13.202" v="604" actId="478"/>
          <ac:spMkLst>
            <pc:docMk/>
            <pc:sldMk cId="712032421" sldId="297"/>
            <ac:spMk id="172" creationId="{586CA73B-CEB5-CE70-C4E8-252A7BE24447}"/>
          </ac:spMkLst>
        </pc:spChg>
        <pc:spChg chg="del">
          <ac:chgData name="Maarten Marsman" userId="90746270-d662-4e67-8cb8-dda2e7e1873d" providerId="ADAL" clId="{1FF02BBA-F9B9-7B4A-A900-C07A12F92202}" dt="2025-08-03T09:17:06.298" v="601" actId="478"/>
          <ac:spMkLst>
            <pc:docMk/>
            <pc:sldMk cId="712032421" sldId="297"/>
            <ac:spMk id="173" creationId="{5CFE1087-A2ED-97FE-16DE-C636EAE25BF2}"/>
          </ac:spMkLst>
        </pc:spChg>
        <pc:spChg chg="del">
          <ac:chgData name="Maarten Marsman" userId="90746270-d662-4e67-8cb8-dda2e7e1873d" providerId="ADAL" clId="{1FF02BBA-F9B9-7B4A-A900-C07A12F92202}" dt="2025-08-03T09:17:08.451" v="602" actId="478"/>
          <ac:spMkLst>
            <pc:docMk/>
            <pc:sldMk cId="712032421" sldId="297"/>
            <ac:spMk id="174" creationId="{226D351A-258C-7B77-B9BF-489E275EA53D}"/>
          </ac:spMkLst>
        </pc:spChg>
        <pc:spChg chg="del">
          <ac:chgData name="Maarten Marsman" userId="90746270-d662-4e67-8cb8-dda2e7e1873d" providerId="ADAL" clId="{1FF02BBA-F9B9-7B4A-A900-C07A12F92202}" dt="2025-08-03T09:17:10.773" v="603" actId="478"/>
          <ac:spMkLst>
            <pc:docMk/>
            <pc:sldMk cId="712032421" sldId="297"/>
            <ac:spMk id="175" creationId="{28C16B23-EDD7-D9FD-CBF3-B8EF20AAB88D}"/>
          </ac:spMkLst>
        </pc:spChg>
        <pc:spChg chg="del">
          <ac:chgData name="Maarten Marsman" userId="90746270-d662-4e67-8cb8-dda2e7e1873d" providerId="ADAL" clId="{1FF02BBA-F9B9-7B4A-A900-C07A12F92202}" dt="2025-08-03T09:17:13.202" v="604" actId="478"/>
          <ac:spMkLst>
            <pc:docMk/>
            <pc:sldMk cId="712032421" sldId="297"/>
            <ac:spMk id="176" creationId="{18C1DD47-3039-2EBE-9836-36C82F666268}"/>
          </ac:spMkLst>
        </pc:spChg>
        <pc:picChg chg="del">
          <ac:chgData name="Maarten Marsman" userId="90746270-d662-4e67-8cb8-dda2e7e1873d" providerId="ADAL" clId="{1FF02BBA-F9B9-7B4A-A900-C07A12F92202}" dt="2025-08-03T09:23:15.966" v="632" actId="478"/>
          <ac:picMkLst>
            <pc:docMk/>
            <pc:sldMk cId="712032421" sldId="297"/>
            <ac:picMk id="5" creationId="{FC1F57AA-7404-AD93-D4B0-10F8A8F8B0C0}"/>
          </ac:picMkLst>
        </pc:picChg>
        <pc:picChg chg="del">
          <ac:chgData name="Maarten Marsman" userId="90746270-d662-4e67-8cb8-dda2e7e1873d" providerId="ADAL" clId="{1FF02BBA-F9B9-7B4A-A900-C07A12F92202}" dt="2025-08-03T09:22:59.027" v="628" actId="478"/>
          <ac:picMkLst>
            <pc:docMk/>
            <pc:sldMk cId="712032421" sldId="297"/>
            <ac:picMk id="6" creationId="{EC074362-1C49-D2FF-3FF1-67D2FE780894}"/>
          </ac:picMkLst>
        </pc:picChg>
        <pc:picChg chg="del">
          <ac:chgData name="Maarten Marsman" userId="90746270-d662-4e67-8cb8-dda2e7e1873d" providerId="ADAL" clId="{1FF02BBA-F9B9-7B4A-A900-C07A12F92202}" dt="2025-08-03T09:24:06.535" v="637" actId="478"/>
          <ac:picMkLst>
            <pc:docMk/>
            <pc:sldMk cId="712032421" sldId="297"/>
            <ac:picMk id="7" creationId="{2198D626-6ADD-00F6-BA2E-A52702F378F6}"/>
          </ac:picMkLst>
        </pc:picChg>
        <pc:picChg chg="add mod">
          <ac:chgData name="Maarten Marsman" userId="90746270-d662-4e67-8cb8-dda2e7e1873d" providerId="ADAL" clId="{1FF02BBA-F9B9-7B4A-A900-C07A12F92202}" dt="2025-08-03T09:23:03.885" v="631" actId="1037"/>
          <ac:picMkLst>
            <pc:docMk/>
            <pc:sldMk cId="712032421" sldId="297"/>
            <ac:picMk id="24" creationId="{9073044F-453A-B213-19A2-F7C598A53A9A}"/>
          </ac:picMkLst>
        </pc:picChg>
        <pc:picChg chg="add mod">
          <ac:chgData name="Maarten Marsman" userId="90746270-d662-4e67-8cb8-dda2e7e1873d" providerId="ADAL" clId="{1FF02BBA-F9B9-7B4A-A900-C07A12F92202}" dt="2025-08-03T09:23:21.258" v="636" actId="1037"/>
          <ac:picMkLst>
            <pc:docMk/>
            <pc:sldMk cId="712032421" sldId="297"/>
            <ac:picMk id="25" creationId="{DD91632F-889B-CFE8-FA02-64C487ADBFF7}"/>
          </ac:picMkLst>
        </pc:picChg>
        <pc:picChg chg="add mod">
          <ac:chgData name="Maarten Marsman" userId="90746270-d662-4e67-8cb8-dda2e7e1873d" providerId="ADAL" clId="{1FF02BBA-F9B9-7B4A-A900-C07A12F92202}" dt="2025-08-03T09:24:49.958" v="644" actId="1076"/>
          <ac:picMkLst>
            <pc:docMk/>
            <pc:sldMk cId="712032421" sldId="297"/>
            <ac:picMk id="26" creationId="{E102FFC2-20B8-994B-1DA1-012998091798}"/>
          </ac:picMkLst>
        </pc:picChg>
      </pc:sldChg>
      <pc:sldChg chg="addSp delSp modSp mod">
        <pc:chgData name="Maarten Marsman" userId="90746270-d662-4e67-8cb8-dda2e7e1873d" providerId="ADAL" clId="{1FF02BBA-F9B9-7B4A-A900-C07A12F92202}" dt="2025-08-03T09:25:05.605" v="649" actId="1076"/>
        <pc:sldMkLst>
          <pc:docMk/>
          <pc:sldMk cId="2577812768" sldId="302"/>
        </pc:sldMkLst>
        <pc:picChg chg="add mod">
          <ac:chgData name="Maarten Marsman" userId="90746270-d662-4e67-8cb8-dda2e7e1873d" providerId="ADAL" clId="{1FF02BBA-F9B9-7B4A-A900-C07A12F92202}" dt="2025-08-03T09:25:05.605" v="649" actId="1076"/>
          <ac:picMkLst>
            <pc:docMk/>
            <pc:sldMk cId="2577812768" sldId="302"/>
            <ac:picMk id="2" creationId="{DAF56286-760A-CE15-73C3-59285C679A07}"/>
          </ac:picMkLst>
        </pc:picChg>
        <pc:picChg chg="del mod">
          <ac:chgData name="Maarten Marsman" userId="90746270-d662-4e67-8cb8-dda2e7e1873d" providerId="ADAL" clId="{1FF02BBA-F9B9-7B4A-A900-C07A12F92202}" dt="2025-08-03T09:25:03.760" v="648" actId="478"/>
          <ac:picMkLst>
            <pc:docMk/>
            <pc:sldMk cId="2577812768" sldId="302"/>
            <ac:picMk id="11" creationId="{7764FAE1-9755-3518-42AF-D065A4CF11B3}"/>
          </ac:picMkLst>
        </pc:picChg>
      </pc:sldChg>
      <pc:sldChg chg="del">
        <pc:chgData name="Maarten Marsman" userId="90746270-d662-4e67-8cb8-dda2e7e1873d" providerId="ADAL" clId="{1FF02BBA-F9B9-7B4A-A900-C07A12F92202}" dt="2025-08-02T09:44:26.220" v="363" actId="2696"/>
        <pc:sldMkLst>
          <pc:docMk/>
          <pc:sldMk cId="163928928" sldId="304"/>
        </pc:sldMkLst>
      </pc:sldChg>
      <pc:sldChg chg="modSp mod">
        <pc:chgData name="Maarten Marsman" userId="90746270-d662-4e67-8cb8-dda2e7e1873d" providerId="ADAL" clId="{1FF02BBA-F9B9-7B4A-A900-C07A12F92202}" dt="2025-08-03T09:39:29.834" v="804" actId="2085"/>
        <pc:sldMkLst>
          <pc:docMk/>
          <pc:sldMk cId="3817071915" sldId="336"/>
        </pc:sldMkLst>
        <pc:spChg chg="mod">
          <ac:chgData name="Maarten Marsman" userId="90746270-d662-4e67-8cb8-dda2e7e1873d" providerId="ADAL" clId="{1FF02BBA-F9B9-7B4A-A900-C07A12F92202}" dt="2025-08-03T09:39:29.834" v="804" actId="2085"/>
          <ac:spMkLst>
            <pc:docMk/>
            <pc:sldMk cId="3817071915" sldId="336"/>
            <ac:spMk id="60" creationId="{020EDB23-D40B-2AE8-46E2-A89F607345CF}"/>
          </ac:spMkLst>
        </pc:spChg>
      </pc:sldChg>
      <pc:sldChg chg="modSp mod">
        <pc:chgData name="Maarten Marsman" userId="90746270-d662-4e67-8cb8-dda2e7e1873d" providerId="ADAL" clId="{1FF02BBA-F9B9-7B4A-A900-C07A12F92202}" dt="2025-08-03T09:39:42.107" v="805" actId="2085"/>
        <pc:sldMkLst>
          <pc:docMk/>
          <pc:sldMk cId="1338004299" sldId="337"/>
        </pc:sldMkLst>
        <pc:spChg chg="mod">
          <ac:chgData name="Maarten Marsman" userId="90746270-d662-4e67-8cb8-dda2e7e1873d" providerId="ADAL" clId="{1FF02BBA-F9B9-7B4A-A900-C07A12F92202}" dt="2025-08-03T09:39:42.107" v="805" actId="2085"/>
          <ac:spMkLst>
            <pc:docMk/>
            <pc:sldMk cId="1338004299" sldId="337"/>
            <ac:spMk id="60" creationId="{020EDB23-D40B-2AE8-46E2-A89F607345CF}"/>
          </ac:spMkLst>
        </pc:spChg>
      </pc:sldChg>
      <pc:sldChg chg="modSp mod">
        <pc:chgData name="Maarten Marsman" userId="90746270-d662-4e67-8cb8-dda2e7e1873d" providerId="ADAL" clId="{1FF02BBA-F9B9-7B4A-A900-C07A12F92202}" dt="2025-08-03T09:40:20.157" v="813" actId="2085"/>
        <pc:sldMkLst>
          <pc:docMk/>
          <pc:sldMk cId="3238993777" sldId="344"/>
        </pc:sldMkLst>
        <pc:spChg chg="mod">
          <ac:chgData name="Maarten Marsman" userId="90746270-d662-4e67-8cb8-dda2e7e1873d" providerId="ADAL" clId="{1FF02BBA-F9B9-7B4A-A900-C07A12F92202}" dt="2025-08-03T09:40:20.157" v="813" actId="2085"/>
          <ac:spMkLst>
            <pc:docMk/>
            <pc:sldMk cId="3238993777" sldId="344"/>
            <ac:spMk id="71" creationId="{E0B1863C-A232-9D21-643C-29A635D4F5F0}"/>
          </ac:spMkLst>
        </pc:spChg>
        <pc:spChg chg="mod">
          <ac:chgData name="Maarten Marsman" userId="90746270-d662-4e67-8cb8-dda2e7e1873d" providerId="ADAL" clId="{1FF02BBA-F9B9-7B4A-A900-C07A12F92202}" dt="2025-08-03T09:40:18.340" v="812" actId="2085"/>
          <ac:spMkLst>
            <pc:docMk/>
            <pc:sldMk cId="3238993777" sldId="344"/>
            <ac:spMk id="72" creationId="{C28B042D-C2D6-BDE0-9CF6-48BED27E9C0D}"/>
          </ac:spMkLst>
        </pc:spChg>
        <pc:spChg chg="mod">
          <ac:chgData name="Maarten Marsman" userId="90746270-d662-4e67-8cb8-dda2e7e1873d" providerId="ADAL" clId="{1FF02BBA-F9B9-7B4A-A900-C07A12F92202}" dt="2025-08-03T09:40:12.727" v="811" actId="2085"/>
          <ac:spMkLst>
            <pc:docMk/>
            <pc:sldMk cId="3238993777" sldId="344"/>
            <ac:spMk id="76" creationId="{1F30C9BD-EEE5-E4C3-AE17-609852FF5379}"/>
          </ac:spMkLst>
        </pc:spChg>
        <pc:spChg chg="mod">
          <ac:chgData name="Maarten Marsman" userId="90746270-d662-4e67-8cb8-dda2e7e1873d" providerId="ADAL" clId="{1FF02BBA-F9B9-7B4A-A900-C07A12F92202}" dt="2025-08-03T09:40:10.777" v="810" actId="2085"/>
          <ac:spMkLst>
            <pc:docMk/>
            <pc:sldMk cId="3238993777" sldId="344"/>
            <ac:spMk id="94" creationId="{2A84CF18-2427-A3EA-1167-E51035DD5E1E}"/>
          </ac:spMkLst>
        </pc:spChg>
      </pc:sldChg>
      <pc:sldChg chg="modSp mod">
        <pc:chgData name="Maarten Marsman" userId="90746270-d662-4e67-8cb8-dda2e7e1873d" providerId="ADAL" clId="{1FF02BBA-F9B9-7B4A-A900-C07A12F92202}" dt="2025-08-03T09:40:38.061" v="819" actId="2085"/>
        <pc:sldMkLst>
          <pc:docMk/>
          <pc:sldMk cId="2886731056" sldId="350"/>
        </pc:sldMkLst>
        <pc:spChg chg="mod">
          <ac:chgData name="Maarten Marsman" userId="90746270-d662-4e67-8cb8-dda2e7e1873d" providerId="ADAL" clId="{1FF02BBA-F9B9-7B4A-A900-C07A12F92202}" dt="2025-08-03T09:40:36.398" v="818" actId="2085"/>
          <ac:spMkLst>
            <pc:docMk/>
            <pc:sldMk cId="2886731056" sldId="350"/>
            <ac:spMk id="3" creationId="{A6ACF711-19DE-920C-B5FE-3F0989DF0143}"/>
          </ac:spMkLst>
        </pc:spChg>
        <pc:spChg chg="mod">
          <ac:chgData name="Maarten Marsman" userId="90746270-d662-4e67-8cb8-dda2e7e1873d" providerId="ADAL" clId="{1FF02BBA-F9B9-7B4A-A900-C07A12F92202}" dt="2025-08-03T09:40:38.061" v="819" actId="2085"/>
          <ac:spMkLst>
            <pc:docMk/>
            <pc:sldMk cId="2886731056" sldId="350"/>
            <ac:spMk id="6" creationId="{1234E13A-D4AD-6980-EF5C-2B0C449279A9}"/>
          </ac:spMkLst>
        </pc:spChg>
      </pc:sldChg>
      <pc:sldChg chg="addSp modSp mod">
        <pc:chgData name="Maarten Marsman" userId="90746270-d662-4e67-8cb8-dda2e7e1873d" providerId="ADAL" clId="{1FF02BBA-F9B9-7B4A-A900-C07A12F92202}" dt="2025-08-03T08:55:42.851" v="554" actId="1076"/>
        <pc:sldMkLst>
          <pc:docMk/>
          <pc:sldMk cId="3400610934" sldId="673"/>
        </pc:sldMkLst>
        <pc:spChg chg="mod">
          <ac:chgData name="Maarten Marsman" userId="90746270-d662-4e67-8cb8-dda2e7e1873d" providerId="ADAL" clId="{1FF02BBA-F9B9-7B4A-A900-C07A12F92202}" dt="2025-08-03T08:52:58.915" v="512" actId="1076"/>
          <ac:spMkLst>
            <pc:docMk/>
            <pc:sldMk cId="3400610934" sldId="673"/>
            <ac:spMk id="6" creationId="{77D5C7DE-9FD6-9D11-9707-BFCC519E02B0}"/>
          </ac:spMkLst>
        </pc:spChg>
        <pc:spChg chg="add mod">
          <ac:chgData name="Maarten Marsman" userId="90746270-d662-4e67-8cb8-dda2e7e1873d" providerId="ADAL" clId="{1FF02BBA-F9B9-7B4A-A900-C07A12F92202}" dt="2025-08-03T08:55:42.851" v="554" actId="1076"/>
          <ac:spMkLst>
            <pc:docMk/>
            <pc:sldMk cId="3400610934" sldId="673"/>
            <ac:spMk id="7" creationId="{24CDD0F0-A899-5601-7BE0-B13747AA2524}"/>
          </ac:spMkLst>
        </pc:spChg>
        <pc:grpChg chg="mod">
          <ac:chgData name="Maarten Marsman" userId="90746270-d662-4e67-8cb8-dda2e7e1873d" providerId="ADAL" clId="{1FF02BBA-F9B9-7B4A-A900-C07A12F92202}" dt="2025-08-03T08:52:58.915" v="512" actId="1076"/>
          <ac:grpSpMkLst>
            <pc:docMk/>
            <pc:sldMk cId="3400610934" sldId="673"/>
            <ac:grpSpMk id="3" creationId="{0A6EE578-184A-BEA9-6F0E-03CB6B91810E}"/>
          </ac:grpSpMkLst>
        </pc:grpChg>
        <pc:grpChg chg="mod">
          <ac:chgData name="Maarten Marsman" userId="90746270-d662-4e67-8cb8-dda2e7e1873d" providerId="ADAL" clId="{1FF02BBA-F9B9-7B4A-A900-C07A12F92202}" dt="2025-08-03T08:52:58.915" v="512" actId="1076"/>
          <ac:grpSpMkLst>
            <pc:docMk/>
            <pc:sldMk cId="3400610934" sldId="673"/>
            <ac:grpSpMk id="19" creationId="{02C07555-95AA-4358-7BDA-E8240E6CF583}"/>
          </ac:grpSpMkLst>
        </pc:grpChg>
      </pc:sldChg>
      <pc:sldChg chg="addSp delSp modSp mod">
        <pc:chgData name="Maarten Marsman" userId="90746270-d662-4e67-8cb8-dda2e7e1873d" providerId="ADAL" clId="{1FF02BBA-F9B9-7B4A-A900-C07A12F92202}" dt="2025-08-03T09:40:26.890" v="815" actId="2085"/>
        <pc:sldMkLst>
          <pc:docMk/>
          <pc:sldMk cId="979200151" sldId="678"/>
        </pc:sldMkLst>
        <pc:spChg chg="mod">
          <ac:chgData name="Maarten Marsman" userId="90746270-d662-4e67-8cb8-dda2e7e1873d" providerId="ADAL" clId="{1FF02BBA-F9B9-7B4A-A900-C07A12F92202}" dt="2025-08-03T09:32:57.729" v="717" actId="14100"/>
          <ac:spMkLst>
            <pc:docMk/>
            <pc:sldMk cId="979200151" sldId="678"/>
            <ac:spMk id="6" creationId="{D6329C65-32E3-4A23-17FB-BDBBC787487C}"/>
          </ac:spMkLst>
        </pc:spChg>
        <pc:spChg chg="mod">
          <ac:chgData name="Maarten Marsman" userId="90746270-d662-4e67-8cb8-dda2e7e1873d" providerId="ADAL" clId="{1FF02BBA-F9B9-7B4A-A900-C07A12F92202}" dt="2025-08-03T09:34:41.579" v="732" actId="14100"/>
          <ac:spMkLst>
            <pc:docMk/>
            <pc:sldMk cId="979200151" sldId="678"/>
            <ac:spMk id="12" creationId="{6799FDB4-D0B4-E83E-B0D9-6E4410CB7533}"/>
          </ac:spMkLst>
        </pc:spChg>
        <pc:spChg chg="mod">
          <ac:chgData name="Maarten Marsman" userId="90746270-d662-4e67-8cb8-dda2e7e1873d" providerId="ADAL" clId="{1FF02BBA-F9B9-7B4A-A900-C07A12F92202}" dt="2025-08-03T09:36:33.181" v="761" actId="1038"/>
          <ac:spMkLst>
            <pc:docMk/>
            <pc:sldMk cId="979200151" sldId="678"/>
            <ac:spMk id="14" creationId="{2DDC19A6-EF7D-5416-B23D-CA75D153C311}"/>
          </ac:spMkLst>
        </pc:spChg>
        <pc:spChg chg="mod">
          <ac:chgData name="Maarten Marsman" userId="90746270-d662-4e67-8cb8-dda2e7e1873d" providerId="ADAL" clId="{1FF02BBA-F9B9-7B4A-A900-C07A12F92202}" dt="2025-08-03T09:33:40.040" v="722" actId="14100"/>
          <ac:spMkLst>
            <pc:docMk/>
            <pc:sldMk cId="979200151" sldId="678"/>
            <ac:spMk id="17" creationId="{02A08E6D-023C-5829-BCC4-23835B922F5F}"/>
          </ac:spMkLst>
        </pc:spChg>
        <pc:spChg chg="mod">
          <ac:chgData name="Maarten Marsman" userId="90746270-d662-4e67-8cb8-dda2e7e1873d" providerId="ADAL" clId="{1FF02BBA-F9B9-7B4A-A900-C07A12F92202}" dt="2025-08-03T09:40:24.482" v="814" actId="2085"/>
          <ac:spMkLst>
            <pc:docMk/>
            <pc:sldMk cId="979200151" sldId="678"/>
            <ac:spMk id="71" creationId="{C200238A-0ABC-1953-5026-A55066A6058B}"/>
          </ac:spMkLst>
        </pc:spChg>
        <pc:spChg chg="mod">
          <ac:chgData name="Maarten Marsman" userId="90746270-d662-4e67-8cb8-dda2e7e1873d" providerId="ADAL" clId="{1FF02BBA-F9B9-7B4A-A900-C07A12F92202}" dt="2025-08-03T09:40:26.890" v="815" actId="2085"/>
          <ac:spMkLst>
            <pc:docMk/>
            <pc:sldMk cId="979200151" sldId="678"/>
            <ac:spMk id="72" creationId="{E3D32F4E-E2BB-4641-2B92-1F6B57942C61}"/>
          </ac:spMkLst>
        </pc:spChg>
        <pc:grpChg chg="add mod">
          <ac:chgData name="Maarten Marsman" userId="90746270-d662-4e67-8cb8-dda2e7e1873d" providerId="ADAL" clId="{1FF02BBA-F9B9-7B4A-A900-C07A12F92202}" dt="2025-08-03T09:33:19.930" v="719" actId="14100"/>
          <ac:grpSpMkLst>
            <pc:docMk/>
            <pc:sldMk cId="979200151" sldId="678"/>
            <ac:grpSpMk id="5" creationId="{DF096AAA-34B6-7FAD-8A2D-DE3788D81293}"/>
          </ac:grpSpMkLst>
        </pc:grpChg>
        <pc:picChg chg="add mod">
          <ac:chgData name="Maarten Marsman" userId="90746270-d662-4e67-8cb8-dda2e7e1873d" providerId="ADAL" clId="{1FF02BBA-F9B9-7B4A-A900-C07A12F92202}" dt="2025-08-03T09:32:41.843" v="684" actId="1076"/>
          <ac:picMkLst>
            <pc:docMk/>
            <pc:sldMk cId="979200151" sldId="678"/>
            <ac:picMk id="2" creationId="{F7500D2F-4852-7480-9206-C1AB6B9FB0C4}"/>
          </ac:picMkLst>
        </pc:picChg>
        <pc:picChg chg="add mod">
          <ac:chgData name="Maarten Marsman" userId="90746270-d662-4e67-8cb8-dda2e7e1873d" providerId="ADAL" clId="{1FF02BBA-F9B9-7B4A-A900-C07A12F92202}" dt="2025-08-03T09:34:29.089" v="728" actId="167"/>
          <ac:picMkLst>
            <pc:docMk/>
            <pc:sldMk cId="979200151" sldId="678"/>
            <ac:picMk id="7" creationId="{1004CB0F-A0F3-8CBD-FE8E-182889CF8AF8}"/>
          </ac:picMkLst>
        </pc:picChg>
        <pc:picChg chg="del">
          <ac:chgData name="Maarten Marsman" userId="90746270-d662-4e67-8cb8-dda2e7e1873d" providerId="ADAL" clId="{1FF02BBA-F9B9-7B4A-A900-C07A12F92202}" dt="2025-08-03T09:34:15.655" v="726" actId="478"/>
          <ac:picMkLst>
            <pc:docMk/>
            <pc:sldMk cId="979200151" sldId="678"/>
            <ac:picMk id="15" creationId="{86B6BCD5-6893-37F2-2049-5ACC05774B04}"/>
          </ac:picMkLst>
        </pc:picChg>
        <pc:picChg chg="del mod">
          <ac:chgData name="Maarten Marsman" userId="90746270-d662-4e67-8cb8-dda2e7e1873d" providerId="ADAL" clId="{1FF02BBA-F9B9-7B4A-A900-C07A12F92202}" dt="2025-08-03T09:32:21.498" v="681" actId="478"/>
          <ac:picMkLst>
            <pc:docMk/>
            <pc:sldMk cId="979200151" sldId="678"/>
            <ac:picMk id="16" creationId="{C36E90C7-2F2B-0B37-F9FE-DEC26B67DA48}"/>
          </ac:picMkLst>
        </pc:picChg>
      </pc:sldChg>
      <pc:sldChg chg="addSp delSp modSp mod">
        <pc:chgData name="Maarten Marsman" userId="90746270-d662-4e67-8cb8-dda2e7e1873d" providerId="ADAL" clId="{1FF02BBA-F9B9-7B4A-A900-C07A12F92202}" dt="2025-08-03T09:40:32.669" v="817" actId="2085"/>
        <pc:sldMkLst>
          <pc:docMk/>
          <pc:sldMk cId="3069845808" sldId="679"/>
        </pc:sldMkLst>
        <pc:spChg chg="del">
          <ac:chgData name="Maarten Marsman" userId="90746270-d662-4e67-8cb8-dda2e7e1873d" providerId="ADAL" clId="{1FF02BBA-F9B9-7B4A-A900-C07A12F92202}" dt="2025-08-03T09:35:26.642" v="735" actId="478"/>
          <ac:spMkLst>
            <pc:docMk/>
            <pc:sldMk cId="3069845808" sldId="679"/>
            <ac:spMk id="6" creationId="{A140213B-5AD0-36EE-5434-3ED0AD21CE26}"/>
          </ac:spMkLst>
        </pc:spChg>
        <pc:spChg chg="mod">
          <ac:chgData name="Maarten Marsman" userId="90746270-d662-4e67-8cb8-dda2e7e1873d" providerId="ADAL" clId="{1FF02BBA-F9B9-7B4A-A900-C07A12F92202}" dt="2025-08-03T09:40:30.306" v="816" actId="2085"/>
          <ac:spMkLst>
            <pc:docMk/>
            <pc:sldMk cId="3069845808" sldId="679"/>
            <ac:spMk id="8" creationId="{34569122-CDBE-8AD5-3916-E31F8AFEBFB8}"/>
          </ac:spMkLst>
        </pc:spChg>
        <pc:spChg chg="mod">
          <ac:chgData name="Maarten Marsman" userId="90746270-d662-4e67-8cb8-dda2e7e1873d" providerId="ADAL" clId="{1FF02BBA-F9B9-7B4A-A900-C07A12F92202}" dt="2025-08-03T09:40:32.669" v="817" actId="2085"/>
          <ac:spMkLst>
            <pc:docMk/>
            <pc:sldMk cId="3069845808" sldId="679"/>
            <ac:spMk id="9" creationId="{4475F562-B0E8-F9B9-00A7-8A6945F26DEA}"/>
          </ac:spMkLst>
        </pc:spChg>
        <pc:spChg chg="del">
          <ac:chgData name="Maarten Marsman" userId="90746270-d662-4e67-8cb8-dda2e7e1873d" providerId="ADAL" clId="{1FF02BBA-F9B9-7B4A-A900-C07A12F92202}" dt="2025-08-03T09:38:20.744" v="802" actId="478"/>
          <ac:spMkLst>
            <pc:docMk/>
            <pc:sldMk cId="3069845808" sldId="679"/>
            <ac:spMk id="12" creationId="{0058DF4C-89DA-1555-E3AF-640A9BEA247F}"/>
          </ac:spMkLst>
        </pc:spChg>
        <pc:spChg chg="mod">
          <ac:chgData name="Maarten Marsman" userId="90746270-d662-4e67-8cb8-dda2e7e1873d" providerId="ADAL" clId="{1FF02BBA-F9B9-7B4A-A900-C07A12F92202}" dt="2025-08-03T09:36:08.588" v="745"/>
          <ac:spMkLst>
            <pc:docMk/>
            <pc:sldMk cId="3069845808" sldId="679"/>
            <ac:spMk id="13" creationId="{4CC3259D-9EAC-283A-1950-1761D8DEDF27}"/>
          </ac:spMkLst>
        </pc:spChg>
        <pc:spChg chg="mod">
          <ac:chgData name="Maarten Marsman" userId="90746270-d662-4e67-8cb8-dda2e7e1873d" providerId="ADAL" clId="{1FF02BBA-F9B9-7B4A-A900-C07A12F92202}" dt="2025-08-03T09:37:19.031" v="793" actId="167"/>
          <ac:spMkLst>
            <pc:docMk/>
            <pc:sldMk cId="3069845808" sldId="679"/>
            <ac:spMk id="14" creationId="{C4B47979-7A6E-A11B-4EAF-8FA8544535FF}"/>
          </ac:spMkLst>
        </pc:spChg>
        <pc:spChg chg="mod">
          <ac:chgData name="Maarten Marsman" userId="90746270-d662-4e67-8cb8-dda2e7e1873d" providerId="ADAL" clId="{1FF02BBA-F9B9-7B4A-A900-C07A12F92202}" dt="2025-08-03T09:36:08.588" v="745"/>
          <ac:spMkLst>
            <pc:docMk/>
            <pc:sldMk cId="3069845808" sldId="679"/>
            <ac:spMk id="15" creationId="{5E79BDAD-DDDF-F159-7043-52BA75446DB9}"/>
          </ac:spMkLst>
        </pc:spChg>
        <pc:spChg chg="add del mod">
          <ac:chgData name="Maarten Marsman" userId="90746270-d662-4e67-8cb8-dda2e7e1873d" providerId="ADAL" clId="{1FF02BBA-F9B9-7B4A-A900-C07A12F92202}" dt="2025-08-03T09:37:21.669" v="794" actId="478"/>
          <ac:spMkLst>
            <pc:docMk/>
            <pc:sldMk cId="3069845808" sldId="679"/>
            <ac:spMk id="16" creationId="{2A11AEAD-A8AF-693D-AD44-3CC200C5F578}"/>
          </ac:spMkLst>
        </pc:spChg>
        <pc:spChg chg="del mod">
          <ac:chgData name="Maarten Marsman" userId="90746270-d662-4e67-8cb8-dda2e7e1873d" providerId="ADAL" clId="{1FF02BBA-F9B9-7B4A-A900-C07A12F92202}" dt="2025-08-03T09:36:01.519" v="744" actId="478"/>
          <ac:spMkLst>
            <pc:docMk/>
            <pc:sldMk cId="3069845808" sldId="679"/>
            <ac:spMk id="17" creationId="{C9C7B568-A247-E04E-E316-041DDD816E97}"/>
          </ac:spMkLst>
        </pc:spChg>
        <pc:spChg chg="add mod">
          <ac:chgData name="Maarten Marsman" userId="90746270-d662-4e67-8cb8-dda2e7e1873d" providerId="ADAL" clId="{1FF02BBA-F9B9-7B4A-A900-C07A12F92202}" dt="2025-08-03T09:38:26.103" v="803"/>
          <ac:spMkLst>
            <pc:docMk/>
            <pc:sldMk cId="3069845808" sldId="679"/>
            <ac:spMk id="20" creationId="{ADD8EA7C-2418-BAD7-64D7-4E347E05925C}"/>
          </ac:spMkLst>
        </pc:spChg>
        <pc:grpChg chg="add mod">
          <ac:chgData name="Maarten Marsman" userId="90746270-d662-4e67-8cb8-dda2e7e1873d" providerId="ADAL" clId="{1FF02BBA-F9B9-7B4A-A900-C07A12F92202}" dt="2025-08-03T09:36:14.604" v="746" actId="14100"/>
          <ac:grpSpMkLst>
            <pc:docMk/>
            <pc:sldMk cId="3069845808" sldId="679"/>
            <ac:grpSpMk id="11" creationId="{9B1AB413-D582-4DD8-88E2-52BE23F305ED}"/>
          </ac:grpSpMkLst>
        </pc:grpChg>
        <pc:picChg chg="del">
          <ac:chgData name="Maarten Marsman" userId="90746270-d662-4e67-8cb8-dda2e7e1873d" providerId="ADAL" clId="{1FF02BBA-F9B9-7B4A-A900-C07A12F92202}" dt="2025-08-03T09:35:23.949" v="733" actId="478"/>
          <ac:picMkLst>
            <pc:docMk/>
            <pc:sldMk cId="3069845808" sldId="679"/>
            <ac:picMk id="2" creationId="{FD92AFC6-76EF-B581-7D48-28C13F231C6B}"/>
          </ac:picMkLst>
        </pc:picChg>
        <pc:picChg chg="add mod">
          <ac:chgData name="Maarten Marsman" userId="90746270-d662-4e67-8cb8-dda2e7e1873d" providerId="ADAL" clId="{1FF02BBA-F9B9-7B4A-A900-C07A12F92202}" dt="2025-08-03T09:37:24.821" v="795" actId="167"/>
          <ac:picMkLst>
            <pc:docMk/>
            <pc:sldMk cId="3069845808" sldId="679"/>
            <ac:picMk id="4" creationId="{69F04A5D-2A77-61D9-4187-BBAF5B9E1AD9}"/>
          </ac:picMkLst>
        </pc:picChg>
        <pc:picChg chg="del">
          <ac:chgData name="Maarten Marsman" userId="90746270-d662-4e67-8cb8-dda2e7e1873d" providerId="ADAL" clId="{1FF02BBA-F9B9-7B4A-A900-C07A12F92202}" dt="2025-08-03T09:37:57.126" v="798" actId="478"/>
          <ac:picMkLst>
            <pc:docMk/>
            <pc:sldMk cId="3069845808" sldId="679"/>
            <ac:picMk id="5" creationId="{EA8D8885-B13E-98C2-AED8-AD8E16252E26}"/>
          </ac:picMkLst>
        </pc:picChg>
        <pc:picChg chg="add mod">
          <ac:chgData name="Maarten Marsman" userId="90746270-d662-4e67-8cb8-dda2e7e1873d" providerId="ADAL" clId="{1FF02BBA-F9B9-7B4A-A900-C07A12F92202}" dt="2025-08-03T09:38:19.438" v="801" actId="167"/>
          <ac:picMkLst>
            <pc:docMk/>
            <pc:sldMk cId="3069845808" sldId="679"/>
            <ac:picMk id="18" creationId="{B236801A-7A90-A691-C6AF-154429005547}"/>
          </ac:picMkLst>
        </pc:picChg>
      </pc:sldChg>
      <pc:sldChg chg="addSp delSp modSp add mod delAnim modAnim">
        <pc:chgData name="Maarten Marsman" userId="90746270-d662-4e67-8cb8-dda2e7e1873d" providerId="ADAL" clId="{1FF02BBA-F9B9-7B4A-A900-C07A12F92202}" dt="2025-08-03T09:25:14.281" v="651"/>
        <pc:sldMkLst>
          <pc:docMk/>
          <pc:sldMk cId="3098741629" sldId="680"/>
        </pc:sldMkLst>
        <pc:spChg chg="mod">
          <ac:chgData name="Maarten Marsman" userId="90746270-d662-4e67-8cb8-dda2e7e1873d" providerId="ADAL" clId="{1FF02BBA-F9B9-7B4A-A900-C07A12F92202}" dt="2025-08-02T09:43:22.049" v="342" actId="1038"/>
          <ac:spMkLst>
            <pc:docMk/>
            <pc:sldMk cId="3098741629" sldId="680"/>
            <ac:spMk id="6" creationId="{A77CC79F-8FE5-493D-2862-F4409A2DAA41}"/>
          </ac:spMkLst>
        </pc:spChg>
        <pc:spChg chg="add del mod">
          <ac:chgData name="Maarten Marsman" userId="90746270-d662-4e67-8cb8-dda2e7e1873d" providerId="ADAL" clId="{1FF02BBA-F9B9-7B4A-A900-C07A12F92202}" dt="2025-08-02T09:29:23.028" v="8" actId="478"/>
          <ac:spMkLst>
            <pc:docMk/>
            <pc:sldMk cId="3098741629" sldId="680"/>
            <ac:spMk id="9" creationId="{669CC08F-86A6-331D-CF0A-9E740884A9EB}"/>
          </ac:spMkLst>
        </pc:spChg>
        <pc:spChg chg="add del mod">
          <ac:chgData name="Maarten Marsman" userId="90746270-d662-4e67-8cb8-dda2e7e1873d" providerId="ADAL" clId="{1FF02BBA-F9B9-7B4A-A900-C07A12F92202}" dt="2025-08-02T09:29:20.603" v="6" actId="478"/>
          <ac:spMkLst>
            <pc:docMk/>
            <pc:sldMk cId="3098741629" sldId="680"/>
            <ac:spMk id="10" creationId="{5A3C1BBB-8583-3167-764D-D998D11F2D27}"/>
          </ac:spMkLst>
        </pc:spChg>
        <pc:spChg chg="del">
          <ac:chgData name="Maarten Marsman" userId="90746270-d662-4e67-8cb8-dda2e7e1873d" providerId="ADAL" clId="{1FF02BBA-F9B9-7B4A-A900-C07A12F92202}" dt="2025-08-02T09:29:06.343" v="1" actId="478"/>
          <ac:spMkLst>
            <pc:docMk/>
            <pc:sldMk cId="3098741629" sldId="680"/>
            <ac:spMk id="12" creationId="{3BB46C54-8421-B599-6BD1-08FB5D516D65}"/>
          </ac:spMkLst>
        </pc:spChg>
        <pc:spChg chg="add del mod">
          <ac:chgData name="Maarten Marsman" userId="90746270-d662-4e67-8cb8-dda2e7e1873d" providerId="ADAL" clId="{1FF02BBA-F9B9-7B4A-A900-C07A12F92202}" dt="2025-08-02T09:29:21.750" v="7" actId="478"/>
          <ac:spMkLst>
            <pc:docMk/>
            <pc:sldMk cId="3098741629" sldId="680"/>
            <ac:spMk id="13" creationId="{62D1B767-CF4C-26A2-73B8-BE65EA652DBE}"/>
          </ac:spMkLst>
        </pc:spChg>
        <pc:spChg chg="add mod">
          <ac:chgData name="Maarten Marsman" userId="90746270-d662-4e67-8cb8-dda2e7e1873d" providerId="ADAL" clId="{1FF02BBA-F9B9-7B4A-A900-C07A12F92202}" dt="2025-08-02T09:48:47.098" v="511" actId="207"/>
          <ac:spMkLst>
            <pc:docMk/>
            <pc:sldMk cId="3098741629" sldId="680"/>
            <ac:spMk id="42" creationId="{4B54A9D3-9606-EB07-BF6B-FEBE340B4FB3}"/>
          </ac:spMkLst>
        </pc:spChg>
        <pc:spChg chg="add mod">
          <ac:chgData name="Maarten Marsman" userId="90746270-d662-4e67-8cb8-dda2e7e1873d" providerId="ADAL" clId="{1FF02BBA-F9B9-7B4A-A900-C07A12F92202}" dt="2025-08-02T09:46:22.016" v="485" actId="207"/>
          <ac:spMkLst>
            <pc:docMk/>
            <pc:sldMk cId="3098741629" sldId="680"/>
            <ac:spMk id="43" creationId="{3D7B0CC0-B227-27C2-04C0-155C454FEDC1}"/>
          </ac:spMkLst>
        </pc:spChg>
        <pc:spChg chg="add mod">
          <ac:chgData name="Maarten Marsman" userId="90746270-d662-4e67-8cb8-dda2e7e1873d" providerId="ADAL" clId="{1FF02BBA-F9B9-7B4A-A900-C07A12F92202}" dt="2025-08-02T09:46:49.805" v="487" actId="207"/>
          <ac:spMkLst>
            <pc:docMk/>
            <pc:sldMk cId="3098741629" sldId="680"/>
            <ac:spMk id="44" creationId="{A3D8E5C9-0AB9-052B-C34C-9BA22BA45FCA}"/>
          </ac:spMkLst>
        </pc:spChg>
        <pc:picChg chg="del">
          <ac:chgData name="Maarten Marsman" userId="90746270-d662-4e67-8cb8-dda2e7e1873d" providerId="ADAL" clId="{1FF02BBA-F9B9-7B4A-A900-C07A12F92202}" dt="2025-08-02T09:29:11.082" v="2" actId="478"/>
          <ac:picMkLst>
            <pc:docMk/>
            <pc:sldMk cId="3098741629" sldId="680"/>
            <ac:picMk id="2" creationId="{2B52066A-280C-C047-441E-F3BA5E7D974A}"/>
          </ac:picMkLst>
        </pc:picChg>
        <pc:picChg chg="add mod">
          <ac:chgData name="Maarten Marsman" userId="90746270-d662-4e67-8cb8-dda2e7e1873d" providerId="ADAL" clId="{1FF02BBA-F9B9-7B4A-A900-C07A12F92202}" dt="2025-08-03T09:25:14.281" v="651"/>
          <ac:picMkLst>
            <pc:docMk/>
            <pc:sldMk cId="3098741629" sldId="680"/>
            <ac:picMk id="2" creationId="{EFAD80BB-659A-356D-DF5F-39CA829FE565}"/>
          </ac:picMkLst>
        </pc:picChg>
        <pc:picChg chg="del">
          <ac:chgData name="Maarten Marsman" userId="90746270-d662-4e67-8cb8-dda2e7e1873d" providerId="ADAL" clId="{1FF02BBA-F9B9-7B4A-A900-C07A12F92202}" dt="2025-08-02T09:29:11.082" v="2" actId="478"/>
          <ac:picMkLst>
            <pc:docMk/>
            <pc:sldMk cId="3098741629" sldId="680"/>
            <ac:picMk id="3" creationId="{14740557-9BCD-1972-D1D3-2273CD5E0B86}"/>
          </ac:picMkLst>
        </pc:picChg>
        <pc:picChg chg="add del mod">
          <ac:chgData name="Maarten Marsman" userId="90746270-d662-4e67-8cb8-dda2e7e1873d" providerId="ADAL" clId="{1FF02BBA-F9B9-7B4A-A900-C07A12F92202}" dt="2025-08-02T09:40:33.815" v="244" actId="478"/>
          <ac:picMkLst>
            <pc:docMk/>
            <pc:sldMk cId="3098741629" sldId="680"/>
            <ac:picMk id="4" creationId="{0B17D2A8-0CB2-0B46-C260-DE874A27D396}"/>
          </ac:picMkLst>
        </pc:picChg>
        <pc:picChg chg="del">
          <ac:chgData name="Maarten Marsman" userId="90746270-d662-4e67-8cb8-dda2e7e1873d" providerId="ADAL" clId="{1FF02BBA-F9B9-7B4A-A900-C07A12F92202}" dt="2025-08-02T09:29:11.082" v="2" actId="478"/>
          <ac:picMkLst>
            <pc:docMk/>
            <pc:sldMk cId="3098741629" sldId="680"/>
            <ac:picMk id="5" creationId="{DD675683-7AB0-0653-EC25-14246972E477}"/>
          </ac:picMkLst>
        </pc:picChg>
        <pc:picChg chg="add del mod">
          <ac:chgData name="Maarten Marsman" userId="90746270-d662-4e67-8cb8-dda2e7e1873d" providerId="ADAL" clId="{1FF02BBA-F9B9-7B4A-A900-C07A12F92202}" dt="2025-08-02T09:40:35.340" v="245" actId="478"/>
          <ac:picMkLst>
            <pc:docMk/>
            <pc:sldMk cId="3098741629" sldId="680"/>
            <ac:picMk id="7" creationId="{454008E7-13F0-438C-BF23-06EF89CF6C76}"/>
          </ac:picMkLst>
        </pc:picChg>
        <pc:picChg chg="del">
          <ac:chgData name="Maarten Marsman" userId="90746270-d662-4e67-8cb8-dda2e7e1873d" providerId="ADAL" clId="{1FF02BBA-F9B9-7B4A-A900-C07A12F92202}" dt="2025-08-03T09:25:08.828" v="650" actId="478"/>
          <ac:picMkLst>
            <pc:docMk/>
            <pc:sldMk cId="3098741629" sldId="680"/>
            <ac:picMk id="11" creationId="{475FC351-4090-8924-6140-43813A2FC6A0}"/>
          </ac:picMkLst>
        </pc:picChg>
        <pc:picChg chg="add mod">
          <ac:chgData name="Maarten Marsman" userId="90746270-d662-4e67-8cb8-dda2e7e1873d" providerId="ADAL" clId="{1FF02BBA-F9B9-7B4A-A900-C07A12F92202}" dt="2025-08-02T09:47:15.117" v="503" actId="1037"/>
          <ac:picMkLst>
            <pc:docMk/>
            <pc:sldMk cId="3098741629" sldId="680"/>
            <ac:picMk id="14" creationId="{0D817A08-958D-CC72-CEA9-2EEB18B73A20}"/>
          </ac:picMkLst>
        </pc:picChg>
        <pc:picChg chg="add mod">
          <ac:chgData name="Maarten Marsman" userId="90746270-d662-4e67-8cb8-dda2e7e1873d" providerId="ADAL" clId="{1FF02BBA-F9B9-7B4A-A900-C07A12F92202}" dt="2025-08-02T09:47:08.389" v="490" actId="1038"/>
          <ac:picMkLst>
            <pc:docMk/>
            <pc:sldMk cId="3098741629" sldId="680"/>
            <ac:picMk id="15" creationId="{D23E4190-C1D2-27D0-9E9A-D516A3151775}"/>
          </ac:picMkLst>
        </pc:picChg>
        <pc:picChg chg="add mod">
          <ac:chgData name="Maarten Marsman" userId="90746270-d662-4e67-8cb8-dda2e7e1873d" providerId="ADAL" clId="{1FF02BBA-F9B9-7B4A-A900-C07A12F92202}" dt="2025-08-02T09:41:24.072" v="279" actId="14100"/>
          <ac:picMkLst>
            <pc:docMk/>
            <pc:sldMk cId="3098741629" sldId="680"/>
            <ac:picMk id="20" creationId="{08FB207C-878D-3AEB-7F32-C37C9F93E4FB}"/>
          </ac:picMkLst>
        </pc:picChg>
        <pc:picChg chg="add mod">
          <ac:chgData name="Maarten Marsman" userId="90746270-d662-4e67-8cb8-dda2e7e1873d" providerId="ADAL" clId="{1FF02BBA-F9B9-7B4A-A900-C07A12F92202}" dt="2025-08-02T09:41:27.171" v="280" actId="14100"/>
          <ac:picMkLst>
            <pc:docMk/>
            <pc:sldMk cId="3098741629" sldId="680"/>
            <ac:picMk id="21" creationId="{8BC89DB8-04AE-851F-761F-5B8E429DE5F8}"/>
          </ac:picMkLst>
        </pc:picChg>
        <pc:picChg chg="add mod">
          <ac:chgData name="Maarten Marsman" userId="90746270-d662-4e67-8cb8-dda2e7e1873d" providerId="ADAL" clId="{1FF02BBA-F9B9-7B4A-A900-C07A12F92202}" dt="2025-08-02T09:43:56.509" v="359" actId="1037"/>
          <ac:picMkLst>
            <pc:docMk/>
            <pc:sldMk cId="3098741629" sldId="680"/>
            <ac:picMk id="22" creationId="{FAF6231B-0477-A74D-F958-11692F027849}"/>
          </ac:picMkLst>
        </pc:picChg>
        <pc:picChg chg="add mod">
          <ac:chgData name="Maarten Marsman" userId="90746270-d662-4e67-8cb8-dda2e7e1873d" providerId="ADAL" clId="{1FF02BBA-F9B9-7B4A-A900-C07A12F92202}" dt="2025-08-02T09:42:47.452" v="330" actId="1038"/>
          <ac:picMkLst>
            <pc:docMk/>
            <pc:sldMk cId="3098741629" sldId="680"/>
            <ac:picMk id="23" creationId="{D5FF1546-E534-5263-2EB5-E2F1AFF16C1E}"/>
          </ac:picMkLst>
        </pc:picChg>
        <pc:picChg chg="add mod">
          <ac:chgData name="Maarten Marsman" userId="90746270-d662-4e67-8cb8-dda2e7e1873d" providerId="ADAL" clId="{1FF02BBA-F9B9-7B4A-A900-C07A12F92202}" dt="2025-08-02T09:42:45.862" v="329" actId="1037"/>
          <ac:picMkLst>
            <pc:docMk/>
            <pc:sldMk cId="3098741629" sldId="680"/>
            <ac:picMk id="24" creationId="{C9C80337-3119-724D-E1AE-1F30696354DB}"/>
          </ac:picMkLst>
        </pc:picChg>
        <pc:picChg chg="add mod">
          <ac:chgData name="Maarten Marsman" userId="90746270-d662-4e67-8cb8-dda2e7e1873d" providerId="ADAL" clId="{1FF02BBA-F9B9-7B4A-A900-C07A12F92202}" dt="2025-08-02T09:42:43.472" v="326" actId="1038"/>
          <ac:picMkLst>
            <pc:docMk/>
            <pc:sldMk cId="3098741629" sldId="680"/>
            <ac:picMk id="25" creationId="{56067618-C91F-43AB-EBBC-A1A6287AF033}"/>
          </ac:picMkLst>
        </pc:picChg>
        <pc:picChg chg="add mod">
          <ac:chgData name="Maarten Marsman" userId="90746270-d662-4e67-8cb8-dda2e7e1873d" providerId="ADAL" clId="{1FF02BBA-F9B9-7B4A-A900-C07A12F92202}" dt="2025-08-02T09:42:37.019" v="320" actId="1037"/>
          <ac:picMkLst>
            <pc:docMk/>
            <pc:sldMk cId="3098741629" sldId="680"/>
            <ac:picMk id="26" creationId="{4C631950-6EE9-78FC-2E5F-CA8F30DD65DE}"/>
          </ac:picMkLst>
        </pc:picChg>
        <pc:picChg chg="add mod">
          <ac:chgData name="Maarten Marsman" userId="90746270-d662-4e67-8cb8-dda2e7e1873d" providerId="ADAL" clId="{1FF02BBA-F9B9-7B4A-A900-C07A12F92202}" dt="2025-08-02T09:43:42.941" v="352" actId="1037"/>
          <ac:picMkLst>
            <pc:docMk/>
            <pc:sldMk cId="3098741629" sldId="680"/>
            <ac:picMk id="36" creationId="{63591E23-E2BB-ABF1-6605-F1AA5B66A860}"/>
          </ac:picMkLst>
        </pc:picChg>
        <pc:picChg chg="add mod">
          <ac:chgData name="Maarten Marsman" userId="90746270-d662-4e67-8cb8-dda2e7e1873d" providerId="ADAL" clId="{1FF02BBA-F9B9-7B4A-A900-C07A12F92202}" dt="2025-08-02T09:44:00.065" v="362" actId="1037"/>
          <ac:picMkLst>
            <pc:docMk/>
            <pc:sldMk cId="3098741629" sldId="680"/>
            <ac:picMk id="37" creationId="{205A82F2-2A43-9F41-506E-81AD12A92E91}"/>
          </ac:picMkLst>
        </pc:picChg>
        <pc:picChg chg="add mod">
          <ac:chgData name="Maarten Marsman" userId="90746270-d662-4e67-8cb8-dda2e7e1873d" providerId="ADAL" clId="{1FF02BBA-F9B9-7B4A-A900-C07A12F92202}" dt="2025-08-02T09:43:49.506" v="354" actId="1037"/>
          <ac:picMkLst>
            <pc:docMk/>
            <pc:sldMk cId="3098741629" sldId="680"/>
            <ac:picMk id="38" creationId="{B0549817-45B7-3DEA-FC67-FCAEC2D320C3}"/>
          </ac:picMkLst>
        </pc:picChg>
        <pc:picChg chg="add mod">
          <ac:chgData name="Maarten Marsman" userId="90746270-d662-4e67-8cb8-dda2e7e1873d" providerId="ADAL" clId="{1FF02BBA-F9B9-7B4A-A900-C07A12F92202}" dt="2025-08-02T09:43:19.900" v="340" actId="1038"/>
          <ac:picMkLst>
            <pc:docMk/>
            <pc:sldMk cId="3098741629" sldId="680"/>
            <ac:picMk id="39" creationId="{F62238B3-C78F-79EA-454E-38A2324B10D2}"/>
          </ac:picMkLst>
        </pc:picChg>
        <pc:picChg chg="add mod">
          <ac:chgData name="Maarten Marsman" userId="90746270-d662-4e67-8cb8-dda2e7e1873d" providerId="ADAL" clId="{1FF02BBA-F9B9-7B4A-A900-C07A12F92202}" dt="2025-08-02T09:43:29.931" v="343" actId="1038"/>
          <ac:picMkLst>
            <pc:docMk/>
            <pc:sldMk cId="3098741629" sldId="680"/>
            <ac:picMk id="40" creationId="{4DFCEA86-B689-9949-8730-0E16AFC32B19}"/>
          </ac:picMkLst>
        </pc:picChg>
        <pc:picChg chg="add mod">
          <ac:chgData name="Maarten Marsman" userId="90746270-d662-4e67-8cb8-dda2e7e1873d" providerId="ADAL" clId="{1FF02BBA-F9B9-7B4A-A900-C07A12F92202}" dt="2025-08-02T09:43:37.216" v="347" actId="1038"/>
          <ac:picMkLst>
            <pc:docMk/>
            <pc:sldMk cId="3098741629" sldId="680"/>
            <ac:picMk id="41" creationId="{86832E7D-C6A4-C298-0063-7CAE54007F3F}"/>
          </ac:picMkLst>
        </pc:picChg>
        <pc:cxnChg chg="add mod">
          <ac:chgData name="Maarten Marsman" userId="90746270-d662-4e67-8cb8-dda2e7e1873d" providerId="ADAL" clId="{1FF02BBA-F9B9-7B4A-A900-C07A12F92202}" dt="2025-08-02T09:32:54.749" v="46" actId="1038"/>
          <ac:cxnSpMkLst>
            <pc:docMk/>
            <pc:sldMk cId="3098741629" sldId="680"/>
            <ac:cxnSpMk id="17" creationId="{3D1A0E6B-267F-1C7D-713A-BDB4DE85058E}"/>
          </ac:cxnSpMkLst>
        </pc:cxnChg>
        <pc:cxnChg chg="add mod">
          <ac:chgData name="Maarten Marsman" userId="90746270-d662-4e67-8cb8-dda2e7e1873d" providerId="ADAL" clId="{1FF02BBA-F9B9-7B4A-A900-C07A12F92202}" dt="2025-08-02T09:40:48.415" v="246" actId="692"/>
          <ac:cxnSpMkLst>
            <pc:docMk/>
            <pc:sldMk cId="3098741629" sldId="680"/>
            <ac:cxnSpMk id="19" creationId="{0C5B92FA-E100-D8F4-74D5-2605AB4FBC32}"/>
          </ac:cxnSpMkLst>
        </pc:cxnChg>
        <pc:cxnChg chg="add mod">
          <ac:chgData name="Maarten Marsman" userId="90746270-d662-4e67-8cb8-dda2e7e1873d" providerId="ADAL" clId="{1FF02BBA-F9B9-7B4A-A900-C07A12F92202}" dt="2025-08-02T09:43:42.941" v="352" actId="1037"/>
          <ac:cxnSpMkLst>
            <pc:docMk/>
            <pc:sldMk cId="3098741629" sldId="680"/>
            <ac:cxnSpMk id="27" creationId="{DFEA75EA-639A-35AA-A2C4-73BF239CF7FE}"/>
          </ac:cxnSpMkLst>
        </pc:cxnChg>
        <pc:cxnChg chg="add mod">
          <ac:chgData name="Maarten Marsman" userId="90746270-d662-4e67-8cb8-dda2e7e1873d" providerId="ADAL" clId="{1FF02BBA-F9B9-7B4A-A900-C07A12F92202}" dt="2025-08-02T09:44:00.065" v="362" actId="1037"/>
          <ac:cxnSpMkLst>
            <pc:docMk/>
            <pc:sldMk cId="3098741629" sldId="680"/>
            <ac:cxnSpMk id="31" creationId="{6762B023-43EE-668B-1943-B001E67A6220}"/>
          </ac:cxnSpMkLst>
        </pc:cxnChg>
        <pc:cxnChg chg="add mod">
          <ac:chgData name="Maarten Marsman" userId="90746270-d662-4e67-8cb8-dda2e7e1873d" providerId="ADAL" clId="{1FF02BBA-F9B9-7B4A-A900-C07A12F92202}" dt="2025-08-02T09:43:49.506" v="354" actId="1037"/>
          <ac:cxnSpMkLst>
            <pc:docMk/>
            <pc:sldMk cId="3098741629" sldId="680"/>
            <ac:cxnSpMk id="32" creationId="{4182E7E6-D245-599F-79E6-2BA3E5B72BF0}"/>
          </ac:cxnSpMkLst>
        </pc:cxnChg>
        <pc:cxnChg chg="add mod">
          <ac:chgData name="Maarten Marsman" userId="90746270-d662-4e67-8cb8-dda2e7e1873d" providerId="ADAL" clId="{1FF02BBA-F9B9-7B4A-A900-C07A12F92202}" dt="2025-08-02T09:43:19.900" v="340" actId="1038"/>
          <ac:cxnSpMkLst>
            <pc:docMk/>
            <pc:sldMk cId="3098741629" sldId="680"/>
            <ac:cxnSpMk id="33" creationId="{2D631CA4-BD53-84BF-4D30-380E626957BF}"/>
          </ac:cxnSpMkLst>
        </pc:cxnChg>
        <pc:cxnChg chg="add mod">
          <ac:chgData name="Maarten Marsman" userId="90746270-d662-4e67-8cb8-dda2e7e1873d" providerId="ADAL" clId="{1FF02BBA-F9B9-7B4A-A900-C07A12F92202}" dt="2025-08-02T09:43:29.931" v="343" actId="1038"/>
          <ac:cxnSpMkLst>
            <pc:docMk/>
            <pc:sldMk cId="3098741629" sldId="680"/>
            <ac:cxnSpMk id="34" creationId="{054BA529-FB5B-0845-A9A7-496A1B1C54CB}"/>
          </ac:cxnSpMkLst>
        </pc:cxnChg>
        <pc:cxnChg chg="add mod">
          <ac:chgData name="Maarten Marsman" userId="90746270-d662-4e67-8cb8-dda2e7e1873d" providerId="ADAL" clId="{1FF02BBA-F9B9-7B4A-A900-C07A12F92202}" dt="2025-08-02T09:43:37.216" v="347" actId="1038"/>
          <ac:cxnSpMkLst>
            <pc:docMk/>
            <pc:sldMk cId="3098741629" sldId="680"/>
            <ac:cxnSpMk id="35" creationId="{A887B2EA-372F-4768-8131-CF5378714D78}"/>
          </ac:cxnSpMkLst>
        </pc:cxnChg>
      </pc:sldChg>
      <pc:sldChg chg="addSp delSp modSp add mod">
        <pc:chgData name="Maarten Marsman" userId="90746270-d662-4e67-8cb8-dda2e7e1873d" providerId="ADAL" clId="{1FF02BBA-F9B9-7B4A-A900-C07A12F92202}" dt="2025-08-03T11:56:01.565" v="820" actId="692"/>
        <pc:sldMkLst>
          <pc:docMk/>
          <pc:sldMk cId="2725902226" sldId="681"/>
        </pc:sldMkLst>
        <pc:spChg chg="mod">
          <ac:chgData name="Maarten Marsman" userId="90746270-d662-4e67-8cb8-dda2e7e1873d" providerId="ADAL" clId="{1FF02BBA-F9B9-7B4A-A900-C07A12F92202}" dt="2025-08-03T09:29:08.495" v="671"/>
          <ac:spMkLst>
            <pc:docMk/>
            <pc:sldMk cId="2725902226" sldId="681"/>
            <ac:spMk id="18" creationId="{68A38D61-C9CC-D2FD-D3FF-1E0C57D6B2D1}"/>
          </ac:spMkLst>
        </pc:spChg>
        <pc:spChg chg="mod">
          <ac:chgData name="Maarten Marsman" userId="90746270-d662-4e67-8cb8-dda2e7e1873d" providerId="ADAL" clId="{1FF02BBA-F9B9-7B4A-A900-C07A12F92202}" dt="2025-08-03T09:29:08.495" v="671"/>
          <ac:spMkLst>
            <pc:docMk/>
            <pc:sldMk cId="2725902226" sldId="681"/>
            <ac:spMk id="28" creationId="{4BBCB065-493A-86F0-8676-B2040A2BA1CB}"/>
          </ac:spMkLst>
        </pc:spChg>
        <pc:spChg chg="mod">
          <ac:chgData name="Maarten Marsman" userId="90746270-d662-4e67-8cb8-dda2e7e1873d" providerId="ADAL" clId="{1FF02BBA-F9B9-7B4A-A900-C07A12F92202}" dt="2025-08-03T09:29:08.495" v="671"/>
          <ac:spMkLst>
            <pc:docMk/>
            <pc:sldMk cId="2725902226" sldId="681"/>
            <ac:spMk id="29" creationId="{E802865A-624F-9537-99D5-7C2C18302AB5}"/>
          </ac:spMkLst>
        </pc:spChg>
        <pc:spChg chg="mod">
          <ac:chgData name="Maarten Marsman" userId="90746270-d662-4e67-8cb8-dda2e7e1873d" providerId="ADAL" clId="{1FF02BBA-F9B9-7B4A-A900-C07A12F92202}" dt="2025-08-03T09:29:11.980" v="673" actId="1076"/>
          <ac:spMkLst>
            <pc:docMk/>
            <pc:sldMk cId="2725902226" sldId="681"/>
            <ac:spMk id="43" creationId="{1D228A4F-2633-63A3-A98B-C9F7F9303042}"/>
          </ac:spMkLst>
        </pc:spChg>
        <pc:grpChg chg="add mod">
          <ac:chgData name="Maarten Marsman" userId="90746270-d662-4e67-8cb8-dda2e7e1873d" providerId="ADAL" clId="{1FF02BBA-F9B9-7B4A-A900-C07A12F92202}" dt="2025-08-03T09:29:16.463" v="674" actId="1076"/>
          <ac:grpSpMkLst>
            <pc:docMk/>
            <pc:sldMk cId="2725902226" sldId="681"/>
            <ac:grpSpMk id="11" creationId="{F64AF48C-12B4-F64D-63A2-1DDBC1EF2387}"/>
          </ac:grpSpMkLst>
        </pc:grpChg>
        <pc:picChg chg="del">
          <ac:chgData name="Maarten Marsman" userId="90746270-d662-4e67-8cb8-dda2e7e1873d" providerId="ADAL" clId="{1FF02BBA-F9B9-7B4A-A900-C07A12F92202}" dt="2025-08-03T09:26:56.223" v="653" actId="478"/>
          <ac:picMkLst>
            <pc:docMk/>
            <pc:sldMk cId="2725902226" sldId="681"/>
            <ac:picMk id="2" creationId="{EA47F138-9BF3-CF0D-E111-AE0B96D6A4E4}"/>
          </ac:picMkLst>
        </pc:picChg>
        <pc:picChg chg="add del mod">
          <ac:chgData name="Maarten Marsman" userId="90746270-d662-4e67-8cb8-dda2e7e1873d" providerId="ADAL" clId="{1FF02BBA-F9B9-7B4A-A900-C07A12F92202}" dt="2025-08-03T09:28:40.340" v="668" actId="478"/>
          <ac:picMkLst>
            <pc:docMk/>
            <pc:sldMk cId="2725902226" sldId="681"/>
            <ac:picMk id="3" creationId="{15BCDA5F-D28E-5261-82B7-4183F903929E}"/>
          </ac:picMkLst>
        </pc:picChg>
        <pc:picChg chg="add del mod">
          <ac:chgData name="Maarten Marsman" userId="90746270-d662-4e67-8cb8-dda2e7e1873d" providerId="ADAL" clId="{1FF02BBA-F9B9-7B4A-A900-C07A12F92202}" dt="2025-08-03T09:28:34.046" v="665" actId="478"/>
          <ac:picMkLst>
            <pc:docMk/>
            <pc:sldMk cId="2725902226" sldId="681"/>
            <ac:picMk id="4" creationId="{86E10060-A586-C912-4C74-05B46FC4E355}"/>
          </ac:picMkLst>
        </pc:picChg>
        <pc:picChg chg="add del mod">
          <ac:chgData name="Maarten Marsman" userId="90746270-d662-4e67-8cb8-dda2e7e1873d" providerId="ADAL" clId="{1FF02BBA-F9B9-7B4A-A900-C07A12F92202}" dt="2025-08-03T09:28:14.512" v="662" actId="478"/>
          <ac:picMkLst>
            <pc:docMk/>
            <pc:sldMk cId="2725902226" sldId="681"/>
            <ac:picMk id="5" creationId="{6D3270F2-14E1-1145-43E6-18F476D0C9DF}"/>
          </ac:picMkLst>
        </pc:picChg>
        <pc:picChg chg="add mod">
          <ac:chgData name="Maarten Marsman" userId="90746270-d662-4e67-8cb8-dda2e7e1873d" providerId="ADAL" clId="{1FF02BBA-F9B9-7B4A-A900-C07A12F92202}" dt="2025-08-03T09:28:18.936" v="664" actId="1076"/>
          <ac:picMkLst>
            <pc:docMk/>
            <pc:sldMk cId="2725902226" sldId="681"/>
            <ac:picMk id="7" creationId="{34AC357C-BDEF-109E-3222-66ACEABA86A1}"/>
          </ac:picMkLst>
        </pc:picChg>
        <pc:picChg chg="add mod">
          <ac:chgData name="Maarten Marsman" userId="90746270-d662-4e67-8cb8-dda2e7e1873d" providerId="ADAL" clId="{1FF02BBA-F9B9-7B4A-A900-C07A12F92202}" dt="2025-08-03T09:28:38.922" v="667" actId="1076"/>
          <ac:picMkLst>
            <pc:docMk/>
            <pc:sldMk cId="2725902226" sldId="681"/>
            <ac:picMk id="9" creationId="{7997F1B1-3B33-0A75-AB3F-AADF371CDEC6}"/>
          </ac:picMkLst>
        </pc:picChg>
        <pc:picChg chg="add mod">
          <ac:chgData name="Maarten Marsman" userId="90746270-d662-4e67-8cb8-dda2e7e1873d" providerId="ADAL" clId="{1FF02BBA-F9B9-7B4A-A900-C07A12F92202}" dt="2025-08-03T09:28:53.689" v="670" actId="1076"/>
          <ac:picMkLst>
            <pc:docMk/>
            <pc:sldMk cId="2725902226" sldId="681"/>
            <ac:picMk id="10" creationId="{0892B04E-8851-5F4C-0A69-252ECFD79E87}"/>
          </ac:picMkLst>
        </pc:picChg>
        <pc:cxnChg chg="mod">
          <ac:chgData name="Maarten Marsman" userId="90746270-d662-4e67-8cb8-dda2e7e1873d" providerId="ADAL" clId="{1FF02BBA-F9B9-7B4A-A900-C07A12F92202}" dt="2025-08-03T09:29:44.156" v="676" actId="692"/>
          <ac:cxnSpMkLst>
            <pc:docMk/>
            <pc:sldMk cId="2725902226" sldId="681"/>
            <ac:cxnSpMk id="12" creationId="{8C63016A-60D4-9D87-F006-87B58F6386A4}"/>
          </ac:cxnSpMkLst>
        </pc:cxnChg>
        <pc:cxnChg chg="mod">
          <ac:chgData name="Maarten Marsman" userId="90746270-d662-4e67-8cb8-dda2e7e1873d" providerId="ADAL" clId="{1FF02BBA-F9B9-7B4A-A900-C07A12F92202}" dt="2025-08-03T09:29:08.495" v="671"/>
          <ac:cxnSpMkLst>
            <pc:docMk/>
            <pc:sldMk cId="2725902226" sldId="681"/>
            <ac:cxnSpMk id="13" creationId="{9DB173F0-DA7E-2A62-C463-314176C2100D}"/>
          </ac:cxnSpMkLst>
        </pc:cxnChg>
        <pc:cxnChg chg="mod">
          <ac:chgData name="Maarten Marsman" userId="90746270-d662-4e67-8cb8-dda2e7e1873d" providerId="ADAL" clId="{1FF02BBA-F9B9-7B4A-A900-C07A12F92202}" dt="2025-08-03T11:56:01.565" v="820" actId="692"/>
          <ac:cxnSpMkLst>
            <pc:docMk/>
            <pc:sldMk cId="2725902226" sldId="681"/>
            <ac:cxnSpMk id="16" creationId="{EC032348-BCA3-59C0-C1A9-413F8ACF624E}"/>
          </ac:cxnSpMkLst>
        </pc:cxnChg>
      </pc:sldChg>
    </pc:docChg>
  </pc:docChgLst>
</pc:chgInfo>
</file>

<file path=ppt/media/hdphoto1.wdp>
</file>

<file path=ppt/media/image1.png>
</file>

<file path=ppt/media/image10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4.png>
</file>

<file path=ppt/media/image5.png>
</file>

<file path=ppt/media/image58.tiff>
</file>

<file path=ppt/media/image59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16AE5-1C58-C241-8A46-1377EBE29E69}" type="datetimeFigureOut">
              <a:rPr lang="en-US" smtClean="0"/>
              <a:t>8/3/25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3E1A2-D778-C442-AB48-8F9158297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7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C78420-72E8-E74B-835B-650A0332FEF0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5531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99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69650-F1D9-B404-D102-1F2774E88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8FC8A6-61AC-1872-437B-4B6DFD8374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E70707-4557-82E0-7CE9-3EEFFE20C9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E7873-84BE-B83A-B670-AD0D0BF395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030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4F730-21D4-A8E9-81F2-9B90DD750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10F6B-3191-81BA-B216-EAC50C6E7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FBC7A-64A2-33DB-60B5-A13AE9BAF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C0D8F-EEEC-647A-E120-FA39B3DA7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0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DEAF6-BD22-1204-1473-E210D431F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A550EE-0BA9-7642-3F02-6D1A3CD0A6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38133F-F1F4-F3CB-187D-CF8D3A322A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1682BD-9BB5-E010-CD6E-364B147F3D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28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60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36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56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11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95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3E1A2-D778-C442-AB48-8F91582977C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182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C790C-213B-055A-ABC5-DA540E8FE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3404D-113B-2085-12BF-7334ED449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4E0CE-7A41-C699-1C98-A1D3329B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158D4-D73A-354A-BDA6-EC5840E1F192}" type="datetime1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BC645-56D9-D7AE-AD7D-43F6EA45B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A53A-0E97-6789-7608-1DF38492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17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A036E-E110-9EEE-A4BA-5C9A7EB58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52D5EC-EEAC-1A7D-7A03-BD0B60143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D3A7B-34D4-3913-EC2B-042F479E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31214-8B4C-4F41-966D-619BE8F1A95B}" type="datetime1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9253B-0A99-38D0-F2D6-0B715DE8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EF35A-5E93-C5F1-4A99-249706F71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68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307819-34DC-B529-70F9-D90F0B5FDF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3E8DD7-8CFF-E9B0-939A-9EAD1F42E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79D74-3C85-8B9E-1583-44A1D103C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5F2F0-5D76-B64E-89B5-775814C10729}" type="datetime1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C8DA3-E276-FA75-5BEE-E0B3558BA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BF16-84ED-3C67-51AC-8445C1D55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71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606F-5319-118C-C346-ACED9B257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BE4A1-9235-7F62-828E-1420F8B84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FB7A7-EEAA-57C1-E809-CBC5E345A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6B5D5-DE28-C440-BDF1-028B6AF1423E}" type="datetime1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648DA-1625-7F64-52E1-1C81ACF1D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F8373-BA8E-FE15-8100-6F40B6E35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26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E0CE9-B8AA-B509-EC25-0F07066D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5FF76-01C9-4D2B-7315-F396CF90B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01039-91C2-3392-3FAD-E849BAC4D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59A61-D284-0D4A-9DF0-028259DBBB4C}" type="datetime1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1D759-15B8-CA98-7B43-23F52F403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77AAE-C1A1-50C0-8B0E-98BAE52C1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03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047E2-4270-E6D9-3C97-50EEA25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3C5C7-C1E7-E853-6D12-6F37CF5FF7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5685-99B4-EC24-7C51-A730541A3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22140-04CC-B153-59BB-B8CDA96B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90DF-029D-C34D-AD03-BBECC054E3EF}" type="datetime1">
              <a:rPr lang="en-US" smtClean="0"/>
              <a:t>8/3/25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466F-CD6E-261F-55CE-D99D2921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F1ED7-3536-E937-7683-62EF893F8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60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A6C10-689E-B53C-C9B2-8B0D48D9C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5275C-72E5-19B4-EB4E-05C965DBF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BF714-B679-362A-29CA-87611F9A73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9881A5-8F6F-8F26-F257-2D9324296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2B3E8C-F438-AF33-CABE-FDE4CCD32E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3E99C9-ADBB-D6C5-6710-156F80C0E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40892-B22B-E34F-96DA-CF8E095B4CCD}" type="datetime1">
              <a:rPr lang="en-US" smtClean="0"/>
              <a:t>8/3/25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84482D-B530-ACDD-B4D6-F87447B13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B4BE94-4996-B4D8-70E6-CF56B96DD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11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EF23-59A3-4AF1-402E-0CEA2FDE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C8FC82-42D8-C668-3551-4011D71A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AC1A6-E63E-3041-AB70-8C1DE95A7079}" type="datetime1">
              <a:rPr lang="en-US" smtClean="0"/>
              <a:t>8/3/25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CF9D48-ADE1-3BCC-8ABD-3E1105F23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A5453-6AC0-1872-16B2-FA1FD8317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6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D0C30D-E9D9-631E-E07B-BE25AEE4B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A8405-9D8F-3545-8A13-BD90D474B687}" type="datetime1">
              <a:rPr lang="en-US" smtClean="0"/>
              <a:t>8/3/25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E82AA2-EFCA-4C2E-BAB9-554039FAB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083B4-6EE0-AB1C-A540-5867E6E4D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89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DA0E-3330-179B-119F-33D4180FB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6F33-818D-9F94-101F-4C0EDC229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EBEF7-E15D-2E31-E0BB-B4945C389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6F7F7-812B-AA5E-B5C6-B2D0212E8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4E772-4490-2B47-A10A-C999148E72BF}" type="datetime1">
              <a:rPr lang="en-US" smtClean="0"/>
              <a:t>8/3/25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B7710-37CA-AC83-933A-FAB2217D0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F5BE7-DADC-B30E-31CA-AF2EB700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8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6792-27CC-38C1-501C-473873033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77F787-F7F2-86CC-0823-48FA169E34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004EC-3022-3EED-8891-061D0634E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1FEC4-B6F3-8F84-153B-1C69F2125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FB597-AA40-EC49-AFE4-254F62A4BA9C}" type="datetime1">
              <a:rPr lang="en-US" smtClean="0"/>
              <a:t>8/3/25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E0C4A-05B3-167A-9112-9428A177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FD227-4176-9773-21AD-75C880D8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50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AB9667-5599-6838-AD95-762D8A68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ED55C-C25C-3222-D83C-35CA5FDFB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AF6E-18A7-A70E-05BE-F710BC6B9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0C8BE-E19A-D942-8D04-CEEB89E39449}" type="datetime1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CB6-3DF0-FD3F-E1EF-A040F0D89C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22B07-086B-300E-C8B4-21828A3ADE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A1BBB-3647-7146-9CE9-E866F85C0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2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mailto:m.marsman@uva.n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image" Target="../media/image31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13" Type="http://schemas.openxmlformats.org/officeDocument/2006/relationships/image" Target="../media/image53.emf"/><Relationship Id="rId3" Type="http://schemas.openxmlformats.org/officeDocument/2006/relationships/image" Target="../media/image43.emf"/><Relationship Id="rId7" Type="http://schemas.openxmlformats.org/officeDocument/2006/relationships/image" Target="../media/image47.emf"/><Relationship Id="rId12" Type="http://schemas.openxmlformats.org/officeDocument/2006/relationships/image" Target="../media/image5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11" Type="http://schemas.openxmlformats.org/officeDocument/2006/relationships/image" Target="../media/image51.emf"/><Relationship Id="rId5" Type="http://schemas.openxmlformats.org/officeDocument/2006/relationships/image" Target="../media/image45.emf"/><Relationship Id="rId15" Type="http://schemas.openxmlformats.org/officeDocument/2006/relationships/image" Target="../media/image42.emf"/><Relationship Id="rId10" Type="http://schemas.openxmlformats.org/officeDocument/2006/relationships/image" Target="../media/image50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Relationship Id="rId14" Type="http://schemas.openxmlformats.org/officeDocument/2006/relationships/image" Target="../media/image54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13" Type="http://schemas.openxmlformats.org/officeDocument/2006/relationships/image" Target="../media/image53.emf"/><Relationship Id="rId3" Type="http://schemas.openxmlformats.org/officeDocument/2006/relationships/image" Target="../media/image43.emf"/><Relationship Id="rId7" Type="http://schemas.openxmlformats.org/officeDocument/2006/relationships/image" Target="../media/image47.emf"/><Relationship Id="rId12" Type="http://schemas.openxmlformats.org/officeDocument/2006/relationships/image" Target="../media/image52.emf"/><Relationship Id="rId17" Type="http://schemas.openxmlformats.org/officeDocument/2006/relationships/image" Target="../media/image57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11" Type="http://schemas.openxmlformats.org/officeDocument/2006/relationships/image" Target="../media/image51.emf"/><Relationship Id="rId5" Type="http://schemas.openxmlformats.org/officeDocument/2006/relationships/image" Target="../media/image45.emf"/><Relationship Id="rId15" Type="http://schemas.openxmlformats.org/officeDocument/2006/relationships/image" Target="../media/image55.emf"/><Relationship Id="rId10" Type="http://schemas.openxmlformats.org/officeDocument/2006/relationships/image" Target="../media/image50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Relationship Id="rId14" Type="http://schemas.openxmlformats.org/officeDocument/2006/relationships/image" Target="../media/image5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58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5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85AC5EF-8EE6-11CC-4874-529A8CF87034}"/>
              </a:ext>
            </a:extLst>
          </p:cNvPr>
          <p:cNvSpPr/>
          <p:nvPr/>
        </p:nvSpPr>
        <p:spPr>
          <a:xfrm>
            <a:off x="-1" y="5165353"/>
            <a:ext cx="12192000" cy="1692647"/>
          </a:xfrm>
          <a:prstGeom prst="rect">
            <a:avLst/>
          </a:prstGeom>
          <a:solidFill>
            <a:srgbClr val="1F376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BBB73-188F-5C45-B8B5-B024412E6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38" y="474840"/>
            <a:ext cx="12192000" cy="1980441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Bayesian Graphical Modeling</a:t>
            </a:r>
            <a:br>
              <a:rPr lang="nl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</a:br>
            <a:endParaRPr lang="en-NL" sz="2700" i="1" dirty="0">
              <a:solidFill>
                <a:schemeClr val="accent1">
                  <a:lumMod val="50000"/>
                </a:schemeClr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D8F2D1-C666-AB53-C953-A207FBF9AB8E}"/>
              </a:ext>
            </a:extLst>
          </p:cNvPr>
          <p:cNvGrpSpPr/>
          <p:nvPr/>
        </p:nvGrpSpPr>
        <p:grpSpPr>
          <a:xfrm>
            <a:off x="5385507" y="5404434"/>
            <a:ext cx="4958422" cy="1352517"/>
            <a:chOff x="6086663" y="5252034"/>
            <a:chExt cx="4958422" cy="1352517"/>
          </a:xfrm>
        </p:grpSpPr>
        <p:pic>
          <p:nvPicPr>
            <p:cNvPr id="5" name="Picture 4" descr="A black background with blue circles and dots&#10;&#10;Description automatically generated">
              <a:extLst>
                <a:ext uri="{FF2B5EF4-FFF2-40B4-BE49-F238E27FC236}">
                  <a16:creationId xmlns:a16="http://schemas.microsoft.com/office/drawing/2014/main" id="{B49AD389-937A-0645-EDAD-39F0B2218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05490" y="5306034"/>
              <a:ext cx="1739595" cy="1080000"/>
            </a:xfrm>
            <a:prstGeom prst="rect">
              <a:avLst/>
            </a:prstGeom>
          </p:spPr>
        </p:pic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B6DB95D1-1083-B277-97A4-99B452B991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2136" y="5524551"/>
              <a:ext cx="1165003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7E426B3-1B69-5C40-8720-985ECA838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86663" y="5252034"/>
              <a:ext cx="868155" cy="1188000"/>
            </a:xfrm>
            <a:prstGeom prst="rect">
              <a:avLst/>
            </a:prstGeom>
          </p:spPr>
        </p:pic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F70A416E-661D-992A-64FF-F2F9E77D4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470" y="6300725"/>
            <a:ext cx="1573192" cy="4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10DB2978-95A3-2651-2A14-2F7C747188B4}"/>
              </a:ext>
            </a:extLst>
          </p:cNvPr>
          <p:cNvSpPr txBox="1">
            <a:spLocks/>
          </p:cNvSpPr>
          <p:nvPr/>
        </p:nvSpPr>
        <p:spPr>
          <a:xfrm>
            <a:off x="4355119" y="2472512"/>
            <a:ext cx="3403426" cy="988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accent2"/>
                </a:solidFill>
                <a:latin typeface="Helvetica" pitchFamily="2" charset="0"/>
                <a:cs typeface="Courier New" panose="02070309020205020404" pitchFamily="49" charset="0"/>
              </a:rPr>
              <a:t>Theory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698CE2-635C-AEA2-9AB0-E72F40E4007F}"/>
              </a:ext>
            </a:extLst>
          </p:cNvPr>
          <p:cNvSpPr txBox="1"/>
          <p:nvPr/>
        </p:nvSpPr>
        <p:spPr>
          <a:xfrm>
            <a:off x="111337" y="5380672"/>
            <a:ext cx="47801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i="1" dirty="0">
                <a:solidFill>
                  <a:srgbClr val="1F3764"/>
                </a:solidFill>
                <a:latin typeface="Helvetica" pitchFamily="2" charset="0"/>
              </a:rPr>
              <a:t>PSYNETS, July 2025</a:t>
            </a:r>
            <a:endParaRPr lang="en-NL" sz="2400" dirty="0">
              <a:solidFill>
                <a:srgbClr val="0563C1"/>
              </a:solidFill>
              <a:latin typeface="Helvetica" pitchFamily="2" charset="0"/>
              <a:cs typeface="Times New Roman" panose="02020603050405020304" pitchFamily="18" charset="0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NL" sz="1800" dirty="0">
                <a:solidFill>
                  <a:srgbClr val="0563C1"/>
                </a:solidFill>
                <a:latin typeface="Helvetica" pitchFamily="2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m.marsman@uva.nl</a:t>
            </a:r>
            <a:r>
              <a:rPr lang="en-NL" sz="1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b</a:t>
            </a:r>
            <a:r>
              <a:rPr lang="en-NL" sz="1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ayesiangraphicalmodeling.com</a:t>
            </a:r>
          </a:p>
        </p:txBody>
      </p:sp>
    </p:spTree>
    <p:extLst>
      <p:ext uri="{BB962C8B-B14F-4D97-AF65-F5344CB8AC3E}">
        <p14:creationId xmlns:p14="http://schemas.microsoft.com/office/powerpoint/2010/main" val="1131232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792F6-2B54-85A1-43AE-CEF44B8B3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10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5701F1-7FB0-5049-9585-A527C598278C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124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144462"/>
            <a:endParaRPr lang="en-US" sz="28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051704D-85E5-82F9-FB9D-7C8B29CBBBE1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148BE26-51DC-4A1B-992C-2642E97A9547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56F8C4-A47D-0EE0-6951-15D15C1006C2}"/>
              </a:ext>
            </a:extLst>
          </p:cNvPr>
          <p:cNvCxnSpPr>
            <a:cxnSpLocks/>
            <a:stCxn id="70" idx="7"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242FB-9AB7-C690-FCA4-1C14CF756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11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6FB58AF-A4EC-D435-4722-1A9326785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3509169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CF80B7-2BA2-BF28-665A-CAD52DAC8FC3}"/>
              </a:ext>
            </a:extLst>
          </p:cNvPr>
          <p:cNvSpPr txBox="1"/>
          <p:nvPr/>
        </p:nvSpPr>
        <p:spPr>
          <a:xfrm>
            <a:off x="6096000" y="3814250"/>
            <a:ext cx="61092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possible explanations: 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Too little information.</a:t>
            </a:r>
          </a:p>
          <a:p>
            <a:pPr marL="457200" indent="-312738">
              <a:buFont typeface="+mj-lt"/>
              <a:buAutoNum type="arabicPeriod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True absence.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8D0F60B-72BF-7219-8284-A5DCC4A5D3E7}"/>
              </a:ext>
            </a:extLst>
          </p:cNvPr>
          <p:cNvSpPr/>
          <p:nvPr/>
        </p:nvSpPr>
        <p:spPr>
          <a:xfrm>
            <a:off x="6689051" y="4695050"/>
            <a:ext cx="2229661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03AE553-AC93-D0C8-EE71-C596720DD418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6F7CCB-1AD3-1F50-2E48-AE59667A0E9A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7DB94CA-1EF4-44C9-64F6-6254E20A1B94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6862BDD-048F-D054-EAEC-2BFE238CF6F6}"/>
              </a:ext>
            </a:extLst>
          </p:cNvPr>
          <p:cNvSpPr/>
          <p:nvPr/>
        </p:nvSpPr>
        <p:spPr>
          <a:xfrm>
            <a:off x="6689052" y="4263763"/>
            <a:ext cx="3223574" cy="485968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7FE8E67-EAE1-C76B-4FC1-E51AE73FC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12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A4CE7DF-C766-0D61-3603-6C4D5FC47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189826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C1946-96A2-13BA-8D2E-2869F40F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13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712C05-A601-E358-CE78-0FBE02FFE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</p:spTree>
    <p:extLst>
      <p:ext uri="{BB962C8B-B14F-4D97-AF65-F5344CB8AC3E}">
        <p14:creationId xmlns:p14="http://schemas.microsoft.com/office/powerpoint/2010/main" val="3018311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D88457B-F880-885C-2248-EA0BEA865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9298">
            <a:off x="10310280" y="2977933"/>
            <a:ext cx="1592590" cy="151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AFBD98-A1A9-C883-BAB8-F6A9ED34A4D5}"/>
              </a:ext>
            </a:extLst>
          </p:cNvPr>
          <p:cNvSpPr/>
          <p:nvPr/>
        </p:nvSpPr>
        <p:spPr>
          <a:xfrm>
            <a:off x="5973650" y="3925613"/>
            <a:ext cx="5555455" cy="1789388"/>
          </a:xfrm>
          <a:prstGeom prst="rect">
            <a:avLst/>
          </a:prstGeom>
          <a:solidFill>
            <a:schemeClr val="bg1"/>
          </a:solidFill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5979205" y="1690688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Network estimation is insufficient to determine whether an edge should be included or excluded.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37ACB1-E061-E104-E111-DF4779D6E3DD}"/>
              </a:ext>
            </a:extLst>
          </p:cNvPr>
          <p:cNvSpPr txBox="1"/>
          <p:nvPr/>
        </p:nvSpPr>
        <p:spPr>
          <a:xfrm>
            <a:off x="5979205" y="4027244"/>
            <a:ext cx="55554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Inclusion tests need to distinguish between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evidence of absence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and </a:t>
            </a:r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absence of evidence</a:t>
            </a:r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</a:t>
            </a:r>
            <a:endParaRPr lang="en-US" sz="2800" i="1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B558606-8BA0-DDE9-D58C-1C9C72F75C10}"/>
              </a:ext>
            </a:extLst>
          </p:cNvPr>
          <p:cNvSpPr/>
          <p:nvPr/>
        </p:nvSpPr>
        <p:spPr>
          <a:xfrm rot="18966289">
            <a:off x="1796960" y="3624265"/>
            <a:ext cx="2206555" cy="479062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38A89-7460-19E0-355E-A5C30B7A2552}"/>
              </a:ext>
            </a:extLst>
          </p:cNvPr>
          <p:cNvCxnSpPr>
            <a:cxnSpLocks/>
          </p:cNvCxnSpPr>
          <p:nvPr/>
        </p:nvCxnSpPr>
        <p:spPr>
          <a:xfrm flipV="1">
            <a:off x="2054438" y="3080084"/>
            <a:ext cx="1670539" cy="1585790"/>
          </a:xfrm>
          <a:prstGeom prst="line">
            <a:avLst/>
          </a:prstGeom>
          <a:ln w="12700">
            <a:solidFill>
              <a:srgbClr val="588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0B727AE-99CE-99B2-3FCD-44E770F5BF47}"/>
              </a:ext>
            </a:extLst>
          </p:cNvPr>
          <p:cNvSpPr/>
          <p:nvPr/>
        </p:nvSpPr>
        <p:spPr>
          <a:xfrm rot="20991574">
            <a:off x="1617313" y="2878910"/>
            <a:ext cx="2039968" cy="479062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2404961-394F-1D18-5AFF-A3F1F32F8C54}"/>
              </a:ext>
            </a:extLst>
          </p:cNvPr>
          <p:cNvSpPr/>
          <p:nvPr/>
        </p:nvSpPr>
        <p:spPr>
          <a:xfrm>
            <a:off x="7527826" y="4422890"/>
            <a:ext cx="3521174" cy="485968"/>
          </a:xfrm>
          <a:prstGeom prst="roundRect">
            <a:avLst/>
          </a:prstGeom>
          <a:solidFill>
            <a:srgbClr val="00B0F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6537BC-A3DE-35AE-0B96-1FA6CC152C10}"/>
              </a:ext>
            </a:extLst>
          </p:cNvPr>
          <p:cNvSpPr/>
          <p:nvPr/>
        </p:nvSpPr>
        <p:spPr>
          <a:xfrm>
            <a:off x="6740426" y="4903292"/>
            <a:ext cx="3521174" cy="486000"/>
          </a:xfrm>
          <a:prstGeom prst="roundRect">
            <a:avLst/>
          </a:prstGeom>
          <a:solidFill>
            <a:schemeClr val="accent2">
              <a:alpha val="346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92ECE-BDC1-5C74-39DC-424F04F8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14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D5992F3-4CBB-F805-7E7F-9DC0EE536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take-home messages</a:t>
            </a:r>
          </a:p>
        </p:txBody>
      </p:sp>
    </p:spTree>
    <p:extLst>
      <p:ext uri="{BB962C8B-B14F-4D97-AF65-F5344CB8AC3E}">
        <p14:creationId xmlns:p14="http://schemas.microsoft.com/office/powerpoint/2010/main" val="3685967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BAD64-DCC2-6B23-535C-C2CDA255C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2106B2-64A2-066E-0F42-6AB36EA88D9A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68F9FF-38F4-607D-FACD-C7774C5DC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1E1BF8-03B1-D9B8-C827-A0DD0696F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07D8A4-5D33-0C9A-7DC4-788F1B674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1318589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A84B5F-C5DD-CCBA-86E7-AC1BD517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373D193-CFA3-C510-D396-02833C466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</p:spTree>
    <p:extLst>
      <p:ext uri="{BB962C8B-B14F-4D97-AF65-F5344CB8AC3E}">
        <p14:creationId xmlns:p14="http://schemas.microsoft.com/office/powerpoint/2010/main" val="1698325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A89E45-1905-2766-8052-D547C53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450" y="2484159"/>
            <a:ext cx="3721100" cy="4699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F5584E57-3286-11EB-275B-7CF779EC1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17</a:t>
            </a:fld>
            <a:endParaRPr lang="en-US"/>
          </a:p>
        </p:txBody>
      </p:sp>
      <p:sp>
        <p:nvSpPr>
          <p:cNvPr id="62" name="Title 1">
            <a:extLst>
              <a:ext uri="{FF2B5EF4-FFF2-40B4-BE49-F238E27FC236}">
                <a16:creationId xmlns:a16="http://schemas.microsoft.com/office/drawing/2014/main" id="{5F35C850-E8E7-CF8C-E4E8-53389A44FED2}"/>
              </a:ext>
            </a:extLst>
          </p:cNvPr>
          <p:cNvSpPr txBox="1">
            <a:spLocks/>
          </p:cNvSpPr>
          <p:nvPr/>
        </p:nvSpPr>
        <p:spPr>
          <a:xfrm>
            <a:off x="198783" y="365125"/>
            <a:ext cx="1115501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599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0D4C2EFC-83EE-3628-A973-67BA4CC40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25326" y="4855699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4A0DD7EE-93D6-3242-FE5C-C71A0A29F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0719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>
            <a:extLst>
              <a:ext uri="{FF2B5EF4-FFF2-40B4-BE49-F238E27FC236}">
                <a16:creationId xmlns:a16="http://schemas.microsoft.com/office/drawing/2014/main" id="{34996DDB-F77E-2474-3EA1-47562A8B7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2484000"/>
            <a:ext cx="41021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But which structure?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842105-532C-A284-DB72-4C9867A07F63}"/>
              </a:ext>
            </a:extLst>
          </p:cNvPr>
          <p:cNvGrpSpPr/>
          <p:nvPr/>
        </p:nvGrpSpPr>
        <p:grpSpPr>
          <a:xfrm>
            <a:off x="6093521" y="3407904"/>
            <a:ext cx="5119618" cy="2910797"/>
            <a:chOff x="1510575" y="1684055"/>
            <a:chExt cx="5119618" cy="291079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918D70-F9BE-5D26-9EC0-A6E2E66E6D6F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D5AB2023-EC5C-4736-B8E0-0AB4DCC8B8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8F56C55-26E7-A84D-BA68-AB90A2308E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4C4A5B02-57AA-493C-D5D3-BAA59F806E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894B9AB-39F9-55A4-6553-0142F171F14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20824BE-FF60-DF3A-063C-6CFAAFBEF9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69F1AEE-B7A4-44BC-494F-571B8BCABC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745553-0D5D-E202-8065-F021ACACF569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9BB58D7-4658-5754-5DFB-A121CF4872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9125C7B-7165-8253-9636-B5E51BFDF8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64A6F3-6FEA-6CDF-FEC3-9334522769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9324275-06CA-B864-73A0-019F00B2DD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658D27-DF85-739B-92D1-98A9BECA21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C46393F-9074-7890-DBB1-3F9222CAB0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129D048D-939B-71A0-C001-FA53092EF5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ADF4343-02AE-F48A-099F-8161C422B9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031E709-E4D1-66AC-94B1-14A1900DFE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33D74A2-A2D9-EAD6-4997-360E6E79826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6829EEE-45D2-15A1-9BAA-798036A7A5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3E82F8-ADC0-96B8-663D-2CB17A86E2B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57F6249-3FA7-7E2E-37CA-83D6F5E52C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220584E-494D-5D3B-704F-D42DD970D2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D5A7A7E-6952-4D83-99EE-456C403A7B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209E75-7AE6-319A-7922-E8F9BFAB66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5DC0F4C-A058-4307-E143-CEAF07C7EBF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441007-B71E-D3EF-472E-773B3AE593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CADDB7B-1DBC-A4D8-8E6D-B2DA111568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A942C193-FC29-6F07-4EEC-EBA58FF3D5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058F91B-C2BB-5B86-5BC1-5ADF05422E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AB668E4-F39A-12E6-C2C7-51962CC24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17C261C-DDD8-2D99-BBE4-E7B92044D9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4DC6F7D-96A0-A753-0EEB-8303514B596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1B53BBD3-1469-5132-F622-DD0C700B09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247770B-1DCB-0F34-E4BC-37EAB65CFD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9A3155-B35E-05AA-310F-CC0EAC3EEE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46DA280-E6BC-1681-E676-4BDAE38F84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1D400C3-5552-91DF-B29E-A6B2C8B8C4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A0921EA-FDAA-7562-DE8B-56ADB758DC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778E202-159F-D285-E11E-11D14F5934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5F9B155-38F8-94ED-3162-44DEED775C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69529EB-AEC9-4FF3-DD20-6FB5B08C88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4E43E1-2D5B-196C-A600-50C82B32F7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59EA64F-727C-8281-9131-68AAF2F424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3492833-7BBD-51FE-B696-01CED48BBDD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2B8DA9-53B4-FA90-A64F-21C5D3A1CB75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9A7951-1BF2-F3A5-D774-6177E8A2D768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724559-3064-64B7-7049-FD7F84B6B060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AA8720-2ACD-ED09-1A4E-F0BDCB0D461F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997E1C-457A-2387-05B8-BA9203158643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B42BC-7866-52DE-EB6F-6AEDC402BF78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48896E-0F25-7AF9-DA08-F2DC2A50FAD1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D1D9F90-4A49-1FD5-B794-0D91FC15B65C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6DFE55-37B2-E5C8-2108-5B740396E592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0EDB23-D40B-2AE8-46E2-A89F607345CF}"/>
              </a:ext>
            </a:extLst>
          </p:cNvPr>
          <p:cNvSpPr/>
          <p:nvPr/>
        </p:nvSpPr>
        <p:spPr>
          <a:xfrm>
            <a:off x="8746845" y="3354394"/>
            <a:ext cx="1195039" cy="1440879"/>
          </a:xfrm>
          <a:prstGeom prst="rect">
            <a:avLst/>
          </a:prstGeom>
          <a:solidFill>
            <a:srgbClr val="00B05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B573A0C0-F640-B40A-0287-D2EA8B574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04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4785480" y="229570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Tutorial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4AE5124-3681-6045-E171-A02897581A44}"/>
              </a:ext>
            </a:extLst>
          </p:cNvPr>
          <p:cNvGrpSpPr/>
          <p:nvPr/>
        </p:nvGrpSpPr>
        <p:grpSpPr>
          <a:xfrm>
            <a:off x="8508469" y="2295700"/>
            <a:ext cx="2818400" cy="2533424"/>
            <a:chOff x="8116963" y="2349000"/>
            <a:chExt cx="2818400" cy="253342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2650640-A1C0-382F-7ED0-9F3EAC5AE002}"/>
                </a:ext>
              </a:extLst>
            </p:cNvPr>
            <p:cNvGrpSpPr/>
            <p:nvPr/>
          </p:nvGrpSpPr>
          <p:grpSpPr>
            <a:xfrm>
              <a:off x="8116963" y="2349000"/>
              <a:ext cx="2818400" cy="2533424"/>
              <a:chOff x="7171993" y="2349000"/>
              <a:chExt cx="2818400" cy="2533424"/>
            </a:xfrm>
          </p:grpSpPr>
          <p:pic>
            <p:nvPicPr>
              <p:cNvPr id="7" name="Picture 6" descr="Icon&#10;&#10;Description automatically generated">
                <a:extLst>
                  <a:ext uri="{FF2B5EF4-FFF2-40B4-BE49-F238E27FC236}">
                    <a16:creationId xmlns:a16="http://schemas.microsoft.com/office/drawing/2014/main" id="{FF46803A-2991-AB0F-7E31-5F2CCA7F60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64865" y="2349000"/>
                <a:ext cx="1080000" cy="1080000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6CE2D8E-62B0-D3E5-2ADA-EA100201CA1E}"/>
                  </a:ext>
                </a:extLst>
              </p:cNvPr>
              <p:cNvSpPr txBox="1"/>
              <p:nvPr/>
            </p:nvSpPr>
            <p:spPr>
              <a:xfrm>
                <a:off x="7171993" y="4359204"/>
                <a:ext cx="28184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Part III: Practical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5DAE8FA-BAD0-0186-D71D-5D8BE26B27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67171" y="2595816"/>
              <a:ext cx="858992" cy="1260000"/>
              <a:chOff x="4110393" y="5245072"/>
              <a:chExt cx="680214" cy="1080000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EAF23011-D945-13D5-76DC-1CAC0FB7F4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52401"/>
              <a:stretch/>
            </p:blipFill>
            <p:spPr>
              <a:xfrm>
                <a:off x="4110393" y="5245072"/>
                <a:ext cx="514065" cy="1080000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6072A44-7DB0-AD60-B9E7-2BEE2E696A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8293" t="48040" r="9"/>
              <a:stretch/>
            </p:blipFill>
            <p:spPr>
              <a:xfrm>
                <a:off x="4244118" y="5775815"/>
                <a:ext cx="546489" cy="549257"/>
              </a:xfrm>
              <a:prstGeom prst="rect">
                <a:avLst/>
              </a:prstGeom>
            </p:spPr>
          </p:pic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635251" y="2295700"/>
            <a:ext cx="2355068" cy="2509194"/>
            <a:chOff x="1029505" y="2349000"/>
            <a:chExt cx="2355068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355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801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9990FE-9080-A368-233E-4CB53E416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484000"/>
            <a:ext cx="4089400" cy="469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4E37F-BFF7-EC23-6C22-73C62B2D30B9}"/>
              </a:ext>
            </a:extLst>
          </p:cNvPr>
          <p:cNvSpPr txBox="1"/>
          <p:nvPr/>
        </p:nvSpPr>
        <p:spPr>
          <a:xfrm>
            <a:off x="627253" y="3385455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assign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weights (probabilities) to the possible structures to reflect our uncertainty about the true structure.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9C2746-5164-1365-38BC-ECE4F807DBA5}"/>
              </a:ext>
            </a:extLst>
          </p:cNvPr>
          <p:cNvSpPr txBox="1"/>
          <p:nvPr/>
        </p:nvSpPr>
        <p:spPr>
          <a:xfrm>
            <a:off x="627253" y="1764404"/>
            <a:ext cx="10726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Evaluate</a:t>
            </a:r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the predictive success of the network structure.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376263-E099-8ECF-859A-ED149FAE3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300" y="4520861"/>
            <a:ext cx="2819400" cy="4699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9D2460-97FB-A03D-D1BA-D13E8D42A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836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5BD6D5-4791-E106-F911-9EE49A97E020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2DFA3-BBD7-0031-2FCC-3F8336AF0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417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4521A7-B5CB-9DB0-AE7E-09FA53FF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1413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F3219-82A8-5792-369C-DFAD30D2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721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31F32C-071B-439A-8C65-5D41DB052B5E}"/>
              </a:ext>
            </a:extLst>
          </p:cNvPr>
          <p:cNvSpPr/>
          <p:nvPr/>
        </p:nvSpPr>
        <p:spPr>
          <a:xfrm>
            <a:off x="8390197" y="5144898"/>
            <a:ext cx="2516659" cy="646331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A83E-8E5C-44CA-C520-B17AE801B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91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191F1-849F-6BD6-9975-7F5FA832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39" y="5332833"/>
            <a:ext cx="10073317" cy="921600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 rot="21008368">
            <a:off x="4826301" y="4942465"/>
            <a:ext cx="3695586" cy="1739900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3DE7A7-B8E2-B8A2-5C47-3EC7AAC0276B}"/>
              </a:ext>
            </a:extLst>
          </p:cNvPr>
          <p:cNvSpPr txBox="1"/>
          <p:nvPr/>
        </p:nvSpPr>
        <p:spPr>
          <a:xfrm rot="21012150">
            <a:off x="4585827" y="4576923"/>
            <a:ext cx="3813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Predictive Updating Factor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0E33F-20B3-1A47-E5A8-C216A77C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784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3A3A20-01A8-E1D4-3779-102136AE7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A130D108-D195-B4D4-DEC2-51243CE85C53}"/>
              </a:ext>
            </a:extLst>
          </p:cNvPr>
          <p:cNvSpPr/>
          <p:nvPr/>
        </p:nvSpPr>
        <p:spPr>
          <a:xfrm>
            <a:off x="5315814" y="5131176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8F4F47DC-29B5-983C-5EC5-B75545123440}"/>
              </a:ext>
            </a:extLst>
          </p:cNvPr>
          <p:cNvSpPr/>
          <p:nvPr/>
        </p:nvSpPr>
        <p:spPr>
          <a:xfrm>
            <a:off x="5867399" y="5830839"/>
            <a:ext cx="3612286" cy="646332"/>
          </a:xfrm>
          <a:prstGeom prst="frame">
            <a:avLst>
              <a:gd name="adj1" fmla="val 2281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1940A-80AC-CDA6-733A-79B95CD6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8CFD91-B243-2D30-2072-EF47E778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Bayesian analysis of network structures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FC61EE-CB2B-8493-1750-377C9AAD97C2}"/>
              </a:ext>
            </a:extLst>
          </p:cNvPr>
          <p:cNvGrpSpPr/>
          <p:nvPr/>
        </p:nvGrpSpPr>
        <p:grpSpPr>
          <a:xfrm>
            <a:off x="2381595" y="3023513"/>
            <a:ext cx="7428811" cy="1441643"/>
            <a:chOff x="1605229" y="2376146"/>
            <a:chExt cx="7428811" cy="144164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FAA6083-76D4-EF96-297B-9B4DEBA218D1}"/>
                </a:ext>
              </a:extLst>
            </p:cNvPr>
            <p:cNvGrpSpPr/>
            <p:nvPr/>
          </p:nvGrpSpPr>
          <p:grpSpPr>
            <a:xfrm>
              <a:off x="1605229" y="2379469"/>
              <a:ext cx="2196573" cy="1330808"/>
              <a:chOff x="7146210" y="1632091"/>
              <a:chExt cx="2196573" cy="133080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F0648-B02B-14E6-FDD4-7C3C21882259}"/>
                  </a:ext>
                </a:extLst>
              </p:cNvPr>
              <p:cNvSpPr txBox="1"/>
              <p:nvPr/>
            </p:nvSpPr>
            <p:spPr>
              <a:xfrm>
                <a:off x="7146210" y="1977494"/>
                <a:ext cx="2196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Posterior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6D74664-72B5-739D-A87F-34EA9CEF9620}"/>
                  </a:ext>
                </a:extLst>
              </p:cNvPr>
              <p:cNvSpPr/>
              <p:nvPr/>
            </p:nvSpPr>
            <p:spPr>
              <a:xfrm>
                <a:off x="7146211" y="1632091"/>
                <a:ext cx="2196572" cy="1330808"/>
              </a:xfrm>
              <a:prstGeom prst="rect">
                <a:avLst/>
              </a:prstGeom>
              <a:noFill/>
              <a:ln w="50800">
                <a:solidFill>
                  <a:srgbClr val="00B0F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0F213B84-F3FC-0A2A-21D9-E36C163454E1}"/>
                </a:ext>
              </a:extLst>
            </p:cNvPr>
            <p:cNvSpPr/>
            <p:nvPr/>
          </p:nvSpPr>
          <p:spPr>
            <a:xfrm flipH="1">
              <a:off x="4775873" y="2406432"/>
              <a:ext cx="1863888" cy="1411357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latin typeface="Helvetica" pitchFamily="2" charset="0"/>
                </a:rPr>
                <a:t>Data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D7E1CF-B459-348F-C4BB-EF1865BCD546}"/>
                </a:ext>
              </a:extLst>
            </p:cNvPr>
            <p:cNvGrpSpPr/>
            <p:nvPr/>
          </p:nvGrpSpPr>
          <p:grpSpPr>
            <a:xfrm>
              <a:off x="7613831" y="2376146"/>
              <a:ext cx="1420209" cy="1330808"/>
              <a:chOff x="1701789" y="1771237"/>
              <a:chExt cx="1420209" cy="133080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8DBB5F-626C-4534-1A07-0710D28D4D90}"/>
                  </a:ext>
                </a:extLst>
              </p:cNvPr>
              <p:cNvSpPr txBox="1"/>
              <p:nvPr/>
            </p:nvSpPr>
            <p:spPr>
              <a:xfrm>
                <a:off x="1701789" y="2184035"/>
                <a:ext cx="142020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>
                    <a:solidFill>
                      <a:schemeClr val="accent1">
                        <a:lumMod val="50000"/>
                      </a:schemeClr>
                    </a:solidFill>
                    <a:latin typeface="Helvetica" pitchFamily="2" charset="0"/>
                  </a:rPr>
                  <a:t>Prior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991DBED-A34B-3729-046B-B00A7DD3185F}"/>
                  </a:ext>
                </a:extLst>
              </p:cNvPr>
              <p:cNvSpPr/>
              <p:nvPr/>
            </p:nvSpPr>
            <p:spPr>
              <a:xfrm>
                <a:off x="1701791" y="1771237"/>
                <a:ext cx="1420207" cy="1330808"/>
              </a:xfrm>
              <a:prstGeom prst="rect">
                <a:avLst/>
              </a:prstGeom>
              <a:noFill/>
              <a:ln w="50800">
                <a:solidFill>
                  <a:schemeClr val="accent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C551E6-CC7F-27BD-0E6A-43326153BEB6}"/>
              </a:ext>
            </a:extLst>
          </p:cNvPr>
          <p:cNvSpPr txBox="1"/>
          <p:nvPr/>
        </p:nvSpPr>
        <p:spPr>
          <a:xfrm>
            <a:off x="627253" y="1675504"/>
            <a:ext cx="1072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We use data to update our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to </a:t>
            </a:r>
            <a:r>
              <a:rPr lang="en-US" sz="3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 – </a:t>
            </a:r>
            <a:r>
              <a:rPr lang="en-US" sz="3000" u="sng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we know after having seen the data </a:t>
            </a:r>
            <a:endParaRPr lang="en-US" sz="3200" u="sng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</a:t>
            </a:r>
            <a:endParaRPr lang="en-US" sz="32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326984-67D7-8F08-CD3E-4DA15C18E0E6}"/>
              </a:ext>
            </a:extLst>
          </p:cNvPr>
          <p:cNvSpPr/>
          <p:nvPr/>
        </p:nvSpPr>
        <p:spPr>
          <a:xfrm>
            <a:off x="743296" y="5460999"/>
            <a:ext cx="3612804" cy="594923"/>
          </a:xfrm>
          <a:prstGeom prst="rect">
            <a:avLst/>
          </a:prstGeom>
          <a:noFill/>
          <a:ln w="50800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857EF6-E763-409F-1DF9-40A743AF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298ACA-3BCD-207C-B451-A87C2A6A3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813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8A9E85-757A-0410-45EF-535236BEF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304994"/>
            <a:ext cx="2432742" cy="443653"/>
          </a:xfrm>
          <a:prstGeom prst="rect">
            <a:avLst/>
          </a:prstGeom>
          <a:solidFill>
            <a:srgbClr val="00B05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85194" y="5895269"/>
            <a:ext cx="2422576" cy="443653"/>
          </a:xfrm>
          <a:prstGeom prst="rect">
            <a:avLst/>
          </a:prstGeom>
          <a:solidFill>
            <a:srgbClr val="FFC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BAEB0-7911-58D4-CF48-0C590E20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792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7845D1-74D7-7406-D441-73861DBD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0B1863C-A232-9D21-643C-29A635D4F5F0}"/>
              </a:ext>
            </a:extLst>
          </p:cNvPr>
          <p:cNvSpPr/>
          <p:nvPr/>
        </p:nvSpPr>
        <p:spPr>
          <a:xfrm>
            <a:off x="8928763" y="5244545"/>
            <a:ext cx="282019" cy="540000"/>
          </a:xfrm>
          <a:prstGeom prst="rect">
            <a:avLst/>
          </a:prstGeom>
          <a:solidFill>
            <a:srgbClr val="00B05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28B042D-C2D6-BDE0-9CF6-48BED27E9C0D}"/>
              </a:ext>
            </a:extLst>
          </p:cNvPr>
          <p:cNvSpPr/>
          <p:nvPr/>
        </p:nvSpPr>
        <p:spPr>
          <a:xfrm>
            <a:off x="9436100" y="5851133"/>
            <a:ext cx="266885" cy="534256"/>
          </a:xfrm>
          <a:prstGeom prst="rect">
            <a:avLst/>
          </a:prstGeom>
          <a:solidFill>
            <a:srgbClr val="FFC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459EF82-87E8-538E-9E38-3D128043B1D1}"/>
              </a:ext>
            </a:extLst>
          </p:cNvPr>
          <p:cNvGrpSpPr/>
          <p:nvPr/>
        </p:nvGrpSpPr>
        <p:grpSpPr>
          <a:xfrm>
            <a:off x="3536191" y="1748790"/>
            <a:ext cx="5119618" cy="2982542"/>
            <a:chOff x="1510575" y="1612310"/>
            <a:chExt cx="5119618" cy="298254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F30C9BD-EEE5-E4C3-AE17-609852FF5379}"/>
                </a:ext>
              </a:extLst>
            </p:cNvPr>
            <p:cNvSpPr/>
            <p:nvPr/>
          </p:nvSpPr>
          <p:spPr>
            <a:xfrm>
              <a:off x="4153606" y="1612310"/>
              <a:ext cx="1195039" cy="1440879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2518C23-C915-849B-32B5-6FFAA592BE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462229" y="3234023"/>
              <a:ext cx="1044228" cy="824536"/>
              <a:chOff x="5893200" y="2222499"/>
              <a:chExt cx="1558800" cy="1233501"/>
            </a:xfrm>
          </p:grpSpPr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3DA31196-C5F6-C6FF-5CA4-D64DE69FB2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6A902B-75EB-28F1-07BA-0AA72CDDD0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5702B7A4-C112-0BA6-CC9F-39BAE0EDB7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0F139827-8EAF-2AE7-88B1-00D6BBB04B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DB574F42-AD52-E492-F28C-612E834DBAD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548ECD7-4C32-A5D8-BB3B-06247321DF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AB1252AD-78C6-985D-890F-60C22572320B}"/>
                </a:ext>
              </a:extLst>
            </p:cNvPr>
            <p:cNvGrpSpPr>
              <a:grpSpLocks/>
            </p:cNvGrpSpPr>
            <p:nvPr/>
          </p:nvGrpSpPr>
          <p:grpSpPr>
            <a:xfrm>
              <a:off x="422220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76C5871D-57F3-57B1-76AE-DA6961EECB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E0B5882A-E627-0183-9176-3F0F7BC5D0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76D13BE-1BF6-4325-5D8E-255D03056C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0119E0E-5FEB-DBDE-24C8-B62306CE57E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8238DD83-612C-C4DD-0EB0-BEFF3E41CD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739943F-384E-20BE-59D5-B8DE66404786}"/>
                </a:ext>
              </a:extLst>
            </p:cNvPr>
            <p:cNvGrpSpPr>
              <a:grpSpLocks/>
            </p:cNvGrpSpPr>
            <p:nvPr/>
          </p:nvGrpSpPr>
          <p:grpSpPr>
            <a:xfrm>
              <a:off x="29831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E920645-1510-6FA5-4789-9280D659AB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6AA2FC3D-A03C-A9C5-A384-113104100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6968F973-7771-0683-0149-CC66BB1302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863A0C3-26D5-E8F2-BEA3-FF514533D7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FB905E12-6A58-D084-D18C-A8202489C7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2AE080-3F6F-91DF-07C1-FF88627B7D5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15088" y="3241277"/>
              <a:ext cx="1044228" cy="824536"/>
              <a:chOff x="5893200" y="2222499"/>
              <a:chExt cx="1558800" cy="123350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16D9C03-457A-621E-1F5D-3CAFA6EA81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4B38F0B-D0D0-288A-DA4F-DCA672D89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06029D21-2882-7A72-95B8-AF5C8BE881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0A4166C-7A7A-A74F-D92E-23D3484E8A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9B0C7C-A3FD-E1A0-BCEE-89270CA7964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92E3BC8F-552C-AB57-66B0-5F0F57DC1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81101" y="2112356"/>
              <a:ext cx="1039064" cy="822480"/>
              <a:chOff x="5893200" y="2222499"/>
              <a:chExt cx="1558800" cy="1233501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A6C7640-F2E1-9E06-9A21-70746AF7C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09200" y="2438499"/>
                <a:ext cx="571100" cy="80150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3D1728-6B10-9CCA-B26D-321C201811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D9D6EA15-F057-606E-2D51-4D1E96064A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4FB9F76-6BC2-D71B-9A2C-37630B4C42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AF3B26D-EDE6-3B05-118A-B8C9055F81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14144" y="2103523"/>
              <a:ext cx="1041882" cy="822480"/>
              <a:chOff x="5893200" y="2222499"/>
              <a:chExt cx="1558800" cy="1233501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203CE2C-576B-622D-A475-ED6982FA1A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DCDF010C-3050-E807-197D-30735A1E79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2582A69-4C78-C33B-2019-026A088722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5DC31109-CA43-C15E-1F93-315D39AB15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68478" y="2093050"/>
              <a:ext cx="1041882" cy="822480"/>
              <a:chOff x="5893200" y="2222499"/>
              <a:chExt cx="1558800" cy="1233501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F4A199-368C-548B-C8BA-9C3D9BA984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80300" y="2438499"/>
                <a:ext cx="555700" cy="801501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7E412DC3-7185-4C3F-AAC5-FBF45C00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DC06908E-EEA5-EA88-65E5-A203F7A3EC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86574C3-AAF1-C072-F016-9339FA702F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2D98635-05E8-A002-A3EA-3482C8AB9B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3882" y="2107979"/>
              <a:ext cx="1041882" cy="822480"/>
              <a:chOff x="5893200" y="2222499"/>
              <a:chExt cx="1558800" cy="1233501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FEE9438-F971-DC60-A836-0EF6915131B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96000" y="3240000"/>
                <a:ext cx="1140000" cy="0"/>
              </a:xfrm>
              <a:prstGeom prst="line">
                <a:avLst/>
              </a:prstGeom>
              <a:ln w="34925">
                <a:solidFill>
                  <a:srgbClr val="6397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F3743F99-D180-5AE7-86EA-51F6F0554D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4300" y="2222499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0478BEA4-C65B-1737-0AD5-D69322CD6C3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932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D1A394F-27A9-22A6-23D7-B366B848A92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20000" y="3024000"/>
                <a:ext cx="432000" cy="432000"/>
              </a:xfrm>
              <a:prstGeom prst="ellipse">
                <a:avLst/>
              </a:prstGeom>
              <a:solidFill>
                <a:srgbClr val="F0AD0F"/>
              </a:solidFill>
              <a:ln w="25400" cmpd="db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5B6CEC2-B50E-7D45-D0FF-131DF258ADA9}"/>
                </a:ext>
              </a:extLst>
            </p:cNvPr>
            <p:cNvSpPr txBox="1"/>
            <p:nvPr/>
          </p:nvSpPr>
          <p:spPr>
            <a:xfrm>
              <a:off x="2114287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62B0EE2-F5BB-0032-79CD-2EF6427A92A2}"/>
                </a:ext>
              </a:extLst>
            </p:cNvPr>
            <p:cNvSpPr txBox="1"/>
            <p:nvPr/>
          </p:nvSpPr>
          <p:spPr>
            <a:xfrm>
              <a:off x="3384515" y="419474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6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EBAE7E-DB2A-A8C4-6C58-7C0027CD38A2}"/>
                </a:ext>
              </a:extLst>
            </p:cNvPr>
            <p:cNvSpPr txBox="1"/>
            <p:nvPr/>
          </p:nvSpPr>
          <p:spPr>
            <a:xfrm>
              <a:off x="4623535" y="419391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7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6F36C39-9137-EE35-2997-E582F9196579}"/>
                </a:ext>
              </a:extLst>
            </p:cNvPr>
            <p:cNvSpPr txBox="1"/>
            <p:nvPr/>
          </p:nvSpPr>
          <p:spPr>
            <a:xfrm>
              <a:off x="5868620" y="4193914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8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24A9533-1C88-8D8E-4535-2C2C8D3A9B10}"/>
                </a:ext>
              </a:extLst>
            </p:cNvPr>
            <p:cNvSpPr txBox="1"/>
            <p:nvPr/>
          </p:nvSpPr>
          <p:spPr>
            <a:xfrm>
              <a:off x="2114287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1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9127731-7B66-5313-3645-0F5848874343}"/>
                </a:ext>
              </a:extLst>
            </p:cNvPr>
            <p:cNvSpPr txBox="1"/>
            <p:nvPr/>
          </p:nvSpPr>
          <p:spPr>
            <a:xfrm>
              <a:off x="3384515" y="168488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BC554BC-FD15-B54E-BBC4-5D3367DC94AB}"/>
                </a:ext>
              </a:extLst>
            </p:cNvPr>
            <p:cNvSpPr txBox="1"/>
            <p:nvPr/>
          </p:nvSpPr>
          <p:spPr>
            <a:xfrm>
              <a:off x="4584346" y="1684056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AB31607-AA3F-7B4F-2AED-91D1E971D3AF}"/>
                </a:ext>
              </a:extLst>
            </p:cNvPr>
            <p:cNvSpPr txBox="1"/>
            <p:nvPr/>
          </p:nvSpPr>
          <p:spPr>
            <a:xfrm>
              <a:off x="5868620" y="168405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4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33EA3D-51D2-2EC4-FF9A-07C35B00929A}"/>
                </a:ext>
              </a:extLst>
            </p:cNvPr>
            <p:cNvSpPr/>
            <p:nvPr/>
          </p:nvSpPr>
          <p:spPr>
            <a:xfrm>
              <a:off x="1510575" y="2021313"/>
              <a:ext cx="5119618" cy="2171311"/>
            </a:xfrm>
            <a:prstGeom prst="rect">
              <a:avLst/>
            </a:prstGeom>
            <a:noFill/>
            <a:ln w="25400">
              <a:solidFill>
                <a:schemeClr val="accent1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A84CF18-2427-A3EA-1167-E51035DD5E1E}"/>
                </a:ext>
              </a:extLst>
            </p:cNvPr>
            <p:cNvSpPr/>
            <p:nvPr/>
          </p:nvSpPr>
          <p:spPr>
            <a:xfrm>
              <a:off x="1510575" y="2039609"/>
              <a:ext cx="5119618" cy="2171311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38C450-0179-1CF3-B4F7-BE7E5E0C2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93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8DF05-E292-E4A1-493F-A9CDA0D7E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20272-64C9-B008-5DB7-6CCB5CC7A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Session setup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7BBC37-EE02-2ECE-E14D-184108A262B0}"/>
              </a:ext>
            </a:extLst>
          </p:cNvPr>
          <p:cNvGrpSpPr/>
          <p:nvPr/>
        </p:nvGrpSpPr>
        <p:grpSpPr>
          <a:xfrm>
            <a:off x="635251" y="2295700"/>
            <a:ext cx="2435218" cy="2509194"/>
            <a:chOff x="1029505" y="2349000"/>
            <a:chExt cx="2435218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5BFD8AF-9EC5-4A3A-CE20-85F4D1333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660CCBE-2F5D-DF59-3D3E-AE451D914DDD}"/>
                </a:ext>
              </a:extLst>
            </p:cNvPr>
            <p:cNvSpPr txBox="1"/>
            <p:nvPr/>
          </p:nvSpPr>
          <p:spPr>
            <a:xfrm>
              <a:off x="1029505" y="4334974"/>
              <a:ext cx="24352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C04CC0-B32F-CBB7-821F-4988DF7B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D8E5B5-1FCB-58EF-E5CB-542045729EEA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721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3BAB13-F6BA-ECA8-E0F7-0BFA52803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004CB0F-A0F3-8CBD-FE8E-182889CF8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891" y="2088028"/>
            <a:ext cx="3056949" cy="2880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7500D2F-4852-7480-9206-C1AB6B9FB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8849" y="2088028"/>
            <a:ext cx="3056949" cy="288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049D48-0158-4CCB-5948-FC9952D70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C04F9CCA-3404-2D1F-95F6-8E51CA5F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200238A-0ABC-1953-5026-A55066A6058B}"/>
              </a:ext>
            </a:extLst>
          </p:cNvPr>
          <p:cNvSpPr/>
          <p:nvPr/>
        </p:nvSpPr>
        <p:spPr>
          <a:xfrm>
            <a:off x="8928763" y="5244545"/>
            <a:ext cx="282019" cy="540000"/>
          </a:xfrm>
          <a:prstGeom prst="rect">
            <a:avLst/>
          </a:prstGeom>
          <a:solidFill>
            <a:srgbClr val="00B05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3D32F4E-E2BB-4641-2B92-1F6B57942C61}"/>
              </a:ext>
            </a:extLst>
          </p:cNvPr>
          <p:cNvSpPr/>
          <p:nvPr/>
        </p:nvSpPr>
        <p:spPr>
          <a:xfrm>
            <a:off x="9436100" y="5851133"/>
            <a:ext cx="266885" cy="534256"/>
          </a:xfrm>
          <a:prstGeom prst="rect">
            <a:avLst/>
          </a:prstGeom>
          <a:solidFill>
            <a:srgbClr val="FFC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026DAB-D704-2B3C-13FD-34E314D40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30</a:t>
            </a:fld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F30BB3D-2804-8A49-559A-555C78F4C7CC}"/>
              </a:ext>
            </a:extLst>
          </p:cNvPr>
          <p:cNvSpPr/>
          <p:nvPr/>
        </p:nvSpPr>
        <p:spPr>
          <a:xfrm flipH="1">
            <a:off x="5164056" y="2777349"/>
            <a:ext cx="1863888" cy="1411357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Helvetica" pitchFamily="2" charset="0"/>
              </a:rPr>
              <a:t>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9FDB4-D0B4-E83E-B0D9-6E4410CB7533}"/>
              </a:ext>
            </a:extLst>
          </p:cNvPr>
          <p:cNvSpPr/>
          <p:nvPr/>
        </p:nvSpPr>
        <p:spPr>
          <a:xfrm>
            <a:off x="1998754" y="3294743"/>
            <a:ext cx="2204397" cy="848723"/>
          </a:xfrm>
          <a:prstGeom prst="rect">
            <a:avLst/>
          </a:prstGeom>
          <a:solidFill>
            <a:srgbClr val="00B0F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DC19A6-EF7D-5416-B23D-CA75D153C311}"/>
              </a:ext>
            </a:extLst>
          </p:cNvPr>
          <p:cNvSpPr txBox="1"/>
          <p:nvPr/>
        </p:nvSpPr>
        <p:spPr>
          <a:xfrm>
            <a:off x="7741666" y="2207651"/>
            <a:ext cx="3201866" cy="400110"/>
          </a:xfrm>
          <a:prstGeom prst="rect">
            <a:avLst/>
          </a:prstGeom>
          <a:noFill/>
          <a:ln w="50800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Bernoulli</a:t>
            </a:r>
            <a:r>
              <a:rPr lang="en-US" sz="200" dirty="0">
                <a:solidFill>
                  <a:srgbClr val="1F3864"/>
                </a:solidFill>
                <a:latin typeface="Helvetica" pitchFamily="2" charset="0"/>
              </a:rPr>
              <a:t> </a:t>
            </a:r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(0.5)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F096AAA-34B6-7FAD-8A2D-DE3788D81293}"/>
              </a:ext>
            </a:extLst>
          </p:cNvPr>
          <p:cNvGrpSpPr/>
          <p:nvPr/>
        </p:nvGrpSpPr>
        <p:grpSpPr>
          <a:xfrm>
            <a:off x="8657924" y="3713372"/>
            <a:ext cx="2204185" cy="348911"/>
            <a:chOff x="8657924" y="3528028"/>
            <a:chExt cx="2204185" cy="53425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6329C65-32E3-4A23-17FB-BDBBC787487C}"/>
                </a:ext>
              </a:extLst>
            </p:cNvPr>
            <p:cNvSpPr/>
            <p:nvPr/>
          </p:nvSpPr>
          <p:spPr>
            <a:xfrm>
              <a:off x="8657924" y="3528028"/>
              <a:ext cx="2204185" cy="534256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A08E6D-023C-5829-BCC4-23835B922F5F}"/>
                </a:ext>
              </a:extLst>
            </p:cNvPr>
            <p:cNvSpPr/>
            <p:nvPr/>
          </p:nvSpPr>
          <p:spPr>
            <a:xfrm>
              <a:off x="9158948" y="3528030"/>
              <a:ext cx="282019" cy="534256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92001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C371C-0859-5A6A-CDAB-9289C1DBE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B236801A-7A90-A691-C6AF-154429005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400" y="2088000"/>
            <a:ext cx="3056949" cy="288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9F04A5D-2A77-61D9-4187-BBAF5B9E1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8400" y="2088000"/>
            <a:ext cx="3056949" cy="288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B47979-7A6E-A11B-4EAF-8FA8544535FF}"/>
              </a:ext>
            </a:extLst>
          </p:cNvPr>
          <p:cNvSpPr txBox="1"/>
          <p:nvPr/>
        </p:nvSpPr>
        <p:spPr>
          <a:xfrm>
            <a:off x="7744761" y="2207651"/>
            <a:ext cx="3201866" cy="400110"/>
          </a:xfrm>
          <a:prstGeom prst="rect">
            <a:avLst/>
          </a:prstGeom>
          <a:noFill/>
          <a:ln w="50800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Beta-Bernoulli</a:t>
            </a:r>
            <a:r>
              <a:rPr lang="en-US" sz="200" dirty="0">
                <a:solidFill>
                  <a:srgbClr val="1F3864"/>
                </a:solidFill>
                <a:latin typeface="Helvetica" pitchFamily="2" charset="0"/>
              </a:rPr>
              <a:t> </a:t>
            </a:r>
            <a:r>
              <a:rPr lang="en-US" sz="2000" dirty="0">
                <a:solidFill>
                  <a:srgbClr val="1F3864"/>
                </a:solidFill>
                <a:latin typeface="Helvetica" pitchFamily="2" charset="0"/>
              </a:rPr>
              <a:t>(1,1)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1F57F88-8962-3274-EB82-8B5623E7B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structure probabilities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54D4CC-5D99-8F4A-57D9-2A6644C23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31</a:t>
            </a:fld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B723CF5D-F689-7683-2DFE-E985641FF89C}"/>
              </a:ext>
            </a:extLst>
          </p:cNvPr>
          <p:cNvSpPr/>
          <p:nvPr/>
        </p:nvSpPr>
        <p:spPr>
          <a:xfrm flipH="1">
            <a:off x="5164056" y="2777349"/>
            <a:ext cx="1863888" cy="1411357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Helvetica" pitchFamily="2" charset="0"/>
              </a:rPr>
              <a:t>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B15F3E-BDD2-A2FA-C289-2A3DFA6BB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495" y="5330922"/>
            <a:ext cx="11077275" cy="100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4569122-CDBE-8AD5-3916-E31F8AFEBFB8}"/>
              </a:ext>
            </a:extLst>
          </p:cNvPr>
          <p:cNvSpPr/>
          <p:nvPr/>
        </p:nvSpPr>
        <p:spPr>
          <a:xfrm>
            <a:off x="8928763" y="5304994"/>
            <a:ext cx="2432742" cy="443653"/>
          </a:xfrm>
          <a:prstGeom prst="rect">
            <a:avLst/>
          </a:prstGeom>
          <a:solidFill>
            <a:srgbClr val="00B05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5F562-B0E8-F9B9-00A7-8A6945F26DEA}"/>
              </a:ext>
            </a:extLst>
          </p:cNvPr>
          <p:cNvSpPr/>
          <p:nvPr/>
        </p:nvSpPr>
        <p:spPr>
          <a:xfrm>
            <a:off x="9485194" y="5895269"/>
            <a:ext cx="2422576" cy="443653"/>
          </a:xfrm>
          <a:prstGeom prst="rect">
            <a:avLst/>
          </a:prstGeom>
          <a:solidFill>
            <a:srgbClr val="FFC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B1AB413-D582-4DD8-88E2-52BE23F305ED}"/>
              </a:ext>
            </a:extLst>
          </p:cNvPr>
          <p:cNvGrpSpPr/>
          <p:nvPr/>
        </p:nvGrpSpPr>
        <p:grpSpPr>
          <a:xfrm>
            <a:off x="8657924" y="3529680"/>
            <a:ext cx="2204185" cy="532604"/>
            <a:chOff x="8657924" y="3528028"/>
            <a:chExt cx="2204185" cy="53425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CC3259D-9EAC-283A-1950-1761D8DEDF27}"/>
                </a:ext>
              </a:extLst>
            </p:cNvPr>
            <p:cNvSpPr/>
            <p:nvPr/>
          </p:nvSpPr>
          <p:spPr>
            <a:xfrm>
              <a:off x="8657924" y="3528028"/>
              <a:ext cx="2204185" cy="534256"/>
            </a:xfrm>
            <a:prstGeom prst="rect">
              <a:avLst/>
            </a:prstGeom>
            <a:solidFill>
              <a:srgbClr val="FFC000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E79BDAD-DDDF-F159-7043-52BA75446DB9}"/>
                </a:ext>
              </a:extLst>
            </p:cNvPr>
            <p:cNvSpPr/>
            <p:nvPr/>
          </p:nvSpPr>
          <p:spPr>
            <a:xfrm>
              <a:off x="9158948" y="3528030"/>
              <a:ext cx="282019" cy="534256"/>
            </a:xfrm>
            <a:prstGeom prst="rect">
              <a:avLst/>
            </a:prstGeom>
            <a:solidFill>
              <a:srgbClr val="00B050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DD8EA7C-2418-BAD7-64D7-4E347E05925C}"/>
              </a:ext>
            </a:extLst>
          </p:cNvPr>
          <p:cNvSpPr/>
          <p:nvPr/>
        </p:nvSpPr>
        <p:spPr>
          <a:xfrm>
            <a:off x="1998754" y="3294743"/>
            <a:ext cx="2204397" cy="848723"/>
          </a:xfrm>
          <a:prstGeom prst="rect">
            <a:avLst/>
          </a:prstGeom>
          <a:solidFill>
            <a:srgbClr val="00B0F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845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marginal likelihood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CF1273-B6B0-DAE9-F70C-70DEF90EF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896" y="3226189"/>
            <a:ext cx="7772400" cy="80370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578E900-7F72-67C6-1D7E-905AC54DBDCA}"/>
              </a:ext>
            </a:extLst>
          </p:cNvPr>
          <p:cNvGrpSpPr>
            <a:grpSpLocks noChangeAspect="1"/>
          </p:cNvGrpSpPr>
          <p:nvPr/>
        </p:nvGrpSpPr>
        <p:grpSpPr>
          <a:xfrm>
            <a:off x="825997" y="2328389"/>
            <a:ext cx="1824691" cy="1440000"/>
            <a:chOff x="5893200" y="2222499"/>
            <a:chExt cx="1558800" cy="123350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A5E1266-0ED7-E7B4-7F73-317BC2F14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5D23902-2C65-1D04-48E2-F0AD7FBA54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533ED6-CAED-914E-2FA8-60DDCD6CDD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6FFFD82-4899-792C-7049-ED0F16534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6ACF711-19DE-920C-B5FE-3F0989DF0143}"/>
              </a:ext>
            </a:extLst>
          </p:cNvPr>
          <p:cNvSpPr/>
          <p:nvPr/>
        </p:nvSpPr>
        <p:spPr>
          <a:xfrm>
            <a:off x="3367017" y="3331130"/>
            <a:ext cx="3334229" cy="644895"/>
          </a:xfrm>
          <a:prstGeom prst="rect">
            <a:avLst/>
          </a:prstGeom>
          <a:solidFill>
            <a:srgbClr val="00B05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52713-EE98-ED3A-6F45-411530DD8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23" y="5275367"/>
            <a:ext cx="8864562" cy="108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34E13A-D4AD-6980-EF5C-2B0C449279A9}"/>
              </a:ext>
            </a:extLst>
          </p:cNvPr>
          <p:cNvSpPr/>
          <p:nvPr/>
        </p:nvSpPr>
        <p:spPr>
          <a:xfrm>
            <a:off x="5372100" y="5121740"/>
            <a:ext cx="3484153" cy="644895"/>
          </a:xfrm>
          <a:prstGeom prst="rect">
            <a:avLst/>
          </a:prstGeom>
          <a:solidFill>
            <a:srgbClr val="00B05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828A6-5388-DD58-7040-4BA606AF1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32</a:t>
            </a:fld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AD779B5-E9FD-090B-D76A-FC0399D5FF21}"/>
              </a:ext>
            </a:extLst>
          </p:cNvPr>
          <p:cNvCxnSpPr>
            <a:cxnSpLocks/>
          </p:cNvCxnSpPr>
          <p:nvPr/>
        </p:nvCxnSpPr>
        <p:spPr>
          <a:xfrm flipV="1">
            <a:off x="10103855" y="2713829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589CC6D-0DE7-E662-51ED-BA2969F17FF9}"/>
              </a:ext>
            </a:extLst>
          </p:cNvPr>
          <p:cNvCxnSpPr>
            <a:cxnSpLocks/>
          </p:cNvCxnSpPr>
          <p:nvPr/>
        </p:nvCxnSpPr>
        <p:spPr>
          <a:xfrm flipH="1" flipV="1">
            <a:off x="7947300" y="2679560"/>
            <a:ext cx="396000" cy="6840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BACAFBD9-4B56-D423-10F7-9AD858C79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414" y="195882"/>
            <a:ext cx="2506881" cy="2376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B24A3F3-4440-729E-BCBC-2F355CA60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038" y="195882"/>
            <a:ext cx="2506881" cy="2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310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7" y="5856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1" y="5858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59" y="5856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29" y="5856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3" y="1462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5" y="1464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3" y="1462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3" y="1462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011FB8-65ED-A874-97C1-381FDC9A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483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.42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.26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C482A6-AE47-3AB2-E40F-BC3F4C208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025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1"/>
            <a:ext cx="2100696" cy="5030183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CECD68-92C1-9246-4EE0-EC374BCFA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35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F7EBA7-3E8A-01D5-2964-EFB5E7A59FC3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268D3607-B984-EF93-F0BB-1A79757762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18E6991-AF3E-E7CD-A7B3-F1C4733ECF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27C1D9C-EF93-B77E-9D39-B861757182CA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8733764-792E-7636-EFA4-B380A23D55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65F97F9-DC75-0262-EFFB-4CBE56B5CC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850E698-23A0-C4AA-6926-DE50C6465A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4DA86FF-7EFE-E91E-32E4-78E31620F6B4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2763F08-10CD-1591-1676-D8B6F6C773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4F0E302-05D0-D874-C7EB-B92121EEA315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20D5139-C8D3-7D05-159C-C152DD31F0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5049901-FED9-D270-6FC6-E984F774B2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843CD36-742B-2A2C-20D4-DC869EDB68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61B5C0-133C-4CE6-4C0E-C95563AC3D09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50262D1-C586-F102-44FE-A8F5C9F668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BECC8CF-8856-B1D6-7719-282B05EDCF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0EB565-B3CD-9252-8E9D-09B4C02957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B312772-929C-7E51-2FAC-430130D387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30E8173-DDCC-3078-F4F7-21E52D3A471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8A6E66B-429E-9557-42CA-8B79FB64CC16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69719C4-ECC9-7438-E70E-244895A801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218CE9-06CE-D6FA-2E8A-E34988943E1B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09BB009-2102-6B6B-0FC9-ECE0D53612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F36E2CE-9AA8-2FA6-D360-B95C4F4EE1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66A6FC0-45C5-7EA1-020A-8809E7D327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F50321F-C0ED-3AF5-085A-C7F1BB0EF29B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4EABA78-AF4E-0222-F9BC-42CC1103B5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642FFFA-7E5B-2650-B5F7-27C75CF541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A746CE9-E415-A069-F981-767108D343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2E26BE7-39C7-D11E-CD30-A19519BE77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82EB742-8E9A-37AC-81F7-D595BE0A57F9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2EBCF0E-FCB6-F591-1D22-BB162AC4AD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7B25338-AA1E-1F90-DEBD-CE7A0F1E6E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354B4BA-213C-C738-E77B-E8FBEFC6FAF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D0A2AA8-5236-1B9F-DA35-83F4733424C5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4F3CD17-F881-2C99-95FF-54A21F87FF6E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F40AB0E-944F-5F22-12D7-F11A0BF7C9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1EEC363-6739-72D1-4554-DB31B74B9B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458B65A0-F044-2E28-F33A-32739943AD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416D5BB-41E7-0D1B-BE2F-72F1DF63E817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F6F27B-0113-19DD-BA50-8789B54DA9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E89F89C-917A-4265-AF9C-97343E41F4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6E7A861-4297-C68C-F826-A4D62F6FB8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29BA4C9-4672-802A-03ED-34FE49CD87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5162AB46-4F27-80F0-82C2-8334A76915CF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1B2468B-9A99-F518-DA45-71F7AE05FE15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.42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5E5CBD7-52F1-1649-22AD-E070F23FE3CA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89946DD-B264-D9FF-17AD-55A53DF45FF8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7D52DF9-CF7B-3B0E-567F-3C70CD2BC5B8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EFB0F05-D8F4-E0C1-F9B9-668CC8714261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.26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F61D4B6-43AC-4866-8F36-F213DC5A34B4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7793CBD-A556-354B-7BBB-C60999AD2A85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000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estimation: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</a:t>
            </a:r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 probabilities</a:t>
            </a: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46269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37763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11876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13705" y="411508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A3524-2873-754C-2F69-41C960EB8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B3B9FB9-F11F-62C7-A69C-A701AAB5F19E}"/>
              </a:ext>
            </a:extLst>
          </p:cNvPr>
          <p:cNvGrpSpPr>
            <a:grpSpLocks/>
          </p:cNvGrpSpPr>
          <p:nvPr/>
        </p:nvGrpSpPr>
        <p:grpSpPr>
          <a:xfrm>
            <a:off x="8457396" y="4176380"/>
            <a:ext cx="1828800" cy="14436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5F840C9-7ED0-A76E-1BF4-E19C55F0FC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01BECE2-F9F9-AA2F-90A5-DABF58722A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D0C017E-28F0-515C-4396-0B49E2859EB5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267DD92-23EC-B896-61AC-8B2B000342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57C4E60-807E-5451-4344-12576A9358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F34627-56E6-0987-226E-8BF66D5C9E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091B866-DDCE-A0F4-1576-FB51DF9471A1}"/>
              </a:ext>
            </a:extLst>
          </p:cNvPr>
          <p:cNvGrpSpPr>
            <a:grpSpLocks/>
          </p:cNvGrpSpPr>
          <p:nvPr/>
        </p:nvGrpSpPr>
        <p:grpSpPr>
          <a:xfrm>
            <a:off x="6285696" y="4189080"/>
            <a:ext cx="1828800" cy="14436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984AC4D-FDB6-9D96-F666-06100EAED9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850D22B-A11E-8F5E-6B34-107211AEBD25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B22CB0A-10AE-994F-E25D-8B33368DC3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B854450-C07A-B149-950F-2637D909D9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5FADC00-11D8-F7F9-B150-52B555632D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4C577BD-A954-F08F-00FC-B0991F572A30}"/>
              </a:ext>
            </a:extLst>
          </p:cNvPr>
          <p:cNvGrpSpPr>
            <a:grpSpLocks/>
          </p:cNvGrpSpPr>
          <p:nvPr/>
        </p:nvGrpSpPr>
        <p:grpSpPr>
          <a:xfrm>
            <a:off x="4115748" y="4189080"/>
            <a:ext cx="1828800" cy="1443600"/>
            <a:chOff x="5893200" y="2222499"/>
            <a:chExt cx="1558800" cy="1233501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E7A37E2-64D4-ED7A-BCE4-6B1A90430B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0A13741-EC91-1479-F790-9AC7FF8023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16B7813-C0CB-B719-F175-4963D27CEA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9058EB6-54EA-F7DC-5039-3B474926D4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9EAE0BE-55E5-5B1C-C68D-98616D928A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ECECF75-8E53-28A2-D76E-1D9C6ACCCEA8}"/>
              </a:ext>
            </a:extLst>
          </p:cNvPr>
          <p:cNvGrpSpPr>
            <a:grpSpLocks/>
          </p:cNvGrpSpPr>
          <p:nvPr/>
        </p:nvGrpSpPr>
        <p:grpSpPr>
          <a:xfrm>
            <a:off x="1894873" y="4189080"/>
            <a:ext cx="1828800" cy="1443600"/>
            <a:chOff x="5893200" y="2222499"/>
            <a:chExt cx="1558800" cy="1233501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2AACFB7-BC06-5A5A-CFEE-9DC886DC1D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075C9EA-3D05-AD79-4DD6-6FAAE7D6D821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90D9BA7-1BD1-E114-FF9F-966224110E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129233B-160E-4A71-C4FB-E6DFBB673E2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42DC1A-8C7E-23DE-DD37-D56B015F1C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751577-58B1-609E-52E0-86550E0EF782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4852A26-3F9A-0E83-3193-A8C48B2964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3A3394A-71FC-B683-1493-0E2D536A41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DA486CA8-7DE8-EC25-570E-4CBC5FCB2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FD17754-AFFF-D6A1-5F90-9E08F1DE33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63C3D60-D508-CBCE-1D36-B7886C534CCB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4360F97-2E73-E404-8853-EE466296F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81B51FE-F2FF-2DEE-D841-F9FE16DE0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950B2556-CBE7-2CFD-3668-67BA42FC87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BBE359B-A844-944F-285A-F715501E08F0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22BD4BB-B3B7-3402-8A82-9B2D703D499A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AB53488-E11C-B7DF-5E9D-9FFEABC681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6778F53-3DCE-D9DB-16A5-A080E44B64F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9DD1C3A-32DB-2F56-20E6-B3B8C61F2D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43D3F2B-5163-C07E-7EB5-861F61D20D03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44FEEB-BAD8-E43F-3A3C-ABD12D0004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8D5165B-577C-A6AE-374F-BFD0E7F829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6F872EE-AF21-8081-01BD-02AD552F31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85A7D7E-6BC9-8488-D763-42DFE5547B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5ACF48D9-E979-2E60-A08B-27E5894150EA}"/>
              </a:ext>
            </a:extLst>
          </p:cNvPr>
          <p:cNvSpPr txBox="1"/>
          <p:nvPr/>
        </p:nvSpPr>
        <p:spPr>
          <a:xfrm>
            <a:off x="2473117" y="585696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26D1297-A4FD-8F1C-02A5-E2D6EA5E23B5}"/>
              </a:ext>
            </a:extLst>
          </p:cNvPr>
          <p:cNvSpPr txBox="1"/>
          <p:nvPr/>
        </p:nvSpPr>
        <p:spPr>
          <a:xfrm>
            <a:off x="4569511" y="58584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.42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CD17ED7-C78D-6070-3240-4965AC34FF0E}"/>
              </a:ext>
            </a:extLst>
          </p:cNvPr>
          <p:cNvSpPr txBox="1"/>
          <p:nvPr/>
        </p:nvSpPr>
        <p:spPr>
          <a:xfrm>
            <a:off x="6739459" y="585696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7A94C61-DBE0-086A-CD57-8A388C22773B}"/>
              </a:ext>
            </a:extLst>
          </p:cNvPr>
          <p:cNvSpPr txBox="1"/>
          <p:nvPr/>
        </p:nvSpPr>
        <p:spPr>
          <a:xfrm>
            <a:off x="8920029" y="58569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0FCBBE3-08FD-5729-A9B2-C2122E8A4E21}"/>
              </a:ext>
            </a:extLst>
          </p:cNvPr>
          <p:cNvSpPr txBox="1"/>
          <p:nvPr/>
        </p:nvSpPr>
        <p:spPr>
          <a:xfrm>
            <a:off x="2449413" y="14626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DC0C6E2-E8FF-7486-1D1A-B586873617A0}"/>
              </a:ext>
            </a:extLst>
          </p:cNvPr>
          <p:cNvSpPr txBox="1"/>
          <p:nvPr/>
        </p:nvSpPr>
        <p:spPr>
          <a:xfrm>
            <a:off x="4674015" y="14641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.26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5926C6D-A501-3AC7-70CD-D15DE5AC3BDC}"/>
              </a:ext>
            </a:extLst>
          </p:cNvPr>
          <p:cNvSpPr txBox="1"/>
          <p:nvPr/>
        </p:nvSpPr>
        <p:spPr>
          <a:xfrm>
            <a:off x="6843963" y="14626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DF022FD-E473-D66A-64FE-5AE7EF312AE7}"/>
              </a:ext>
            </a:extLst>
          </p:cNvPr>
          <p:cNvSpPr txBox="1"/>
          <p:nvPr/>
        </p:nvSpPr>
        <p:spPr>
          <a:xfrm>
            <a:off x="9024533" y="14626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7607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203D9E-AB2B-6836-BAA0-C55E3F8D3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608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C8DC039-7926-8E2B-E68E-1EBEFB23F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250" y="3968750"/>
            <a:ext cx="7429500" cy="1714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E274CE-788F-E5D3-F6C7-4E06CF58B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079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AB1588-3524-2961-42DE-854973C19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096" y="3822822"/>
            <a:ext cx="7632700" cy="18669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BD2B9BA-9E95-0B3E-D90E-9B87943E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E00FE-C441-40BD-81F1-80E552F20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267407"/>
            <a:ext cx="7772400" cy="341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3B9359-7AF8-FD3C-4673-58775BFA5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2890070"/>
            <a:ext cx="7772400" cy="34198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82912-34D7-3D60-A83D-ED6C480DC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7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4E89-A9D7-A097-6FD5-53F60284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36E471-21D8-F79C-9421-0BA24E26C43E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F53B301-2898-18CD-4349-3E8824BA12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8BF5419-D817-C74F-BD9D-98E036ED969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141EA41-1DE1-464C-76BC-2D6E954200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DD14C79-4F50-06BE-11BC-194B16311A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4A7EE2C-BF4C-CC79-6D24-9F51F93084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BDC07-D59B-74E5-FA8D-A21EB35F1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89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57A45-D8D1-C0D3-E5C6-8DA78BCD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738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324A969-EC32-194B-EC4C-8571BEC63B73}"/>
              </a:ext>
            </a:extLst>
          </p:cNvPr>
          <p:cNvGrpSpPr>
            <a:grpSpLocks/>
          </p:cNvGrpSpPr>
          <p:nvPr/>
        </p:nvGrpSpPr>
        <p:grpSpPr>
          <a:xfrm>
            <a:off x="8457396" y="4303380"/>
            <a:ext cx="1828800" cy="1443600"/>
            <a:chOff x="5893200" y="2222499"/>
            <a:chExt cx="1558800" cy="123350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D2ACA17-FA81-7B69-070F-268730D77A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19873E-9F70-0800-02D4-BEDA6C7FF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DFF87EA-711B-39CC-E9D0-02AE5AF4C46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E01E095-3D29-4812-6EE6-1745FC5D6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0B88C96C-ED63-96A7-876C-CBD2ABF1AA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C3A87DF1-1FC6-DFA5-3D9D-0969696D6F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7695EAB-4D24-36C3-A5C8-F16CC88F6315}"/>
              </a:ext>
            </a:extLst>
          </p:cNvPr>
          <p:cNvGrpSpPr>
            <a:grpSpLocks/>
          </p:cNvGrpSpPr>
          <p:nvPr/>
        </p:nvGrpSpPr>
        <p:grpSpPr>
          <a:xfrm>
            <a:off x="6285696" y="4316080"/>
            <a:ext cx="1828800" cy="1443600"/>
            <a:chOff x="5893200" y="2222499"/>
            <a:chExt cx="1558800" cy="1233501"/>
          </a:xfrm>
        </p:grpSpPr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81582E9-8209-9571-81B6-5DC1418EBE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5C0BD66-630C-B2E9-C04B-AB60843FA4C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EDE59782-2E9B-65FF-ECA1-40C98BAD73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1185D36-9EF1-325A-CD0C-8D1E9561EB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4FBF69D4-61A8-B258-ABEC-5AB435B2EC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BD41CA-05A0-C272-73F8-2C95F4522343}"/>
              </a:ext>
            </a:extLst>
          </p:cNvPr>
          <p:cNvGrpSpPr>
            <a:grpSpLocks/>
          </p:cNvGrpSpPr>
          <p:nvPr/>
        </p:nvGrpSpPr>
        <p:grpSpPr>
          <a:xfrm>
            <a:off x="4115748" y="4316080"/>
            <a:ext cx="1828800" cy="1443600"/>
            <a:chOff x="5893200" y="2222499"/>
            <a:chExt cx="1558800" cy="1233501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04A521-6815-17C9-9AFA-986A57E329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021A6-D3B9-2D07-C939-08CD1EBFD5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6F3868-4E10-5B66-90FC-D3BE93AA9B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407AF25-8933-88C1-6756-D6FC4B450D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405792-88C0-76F5-0ABE-CAA9B8DC02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170B078-F1AA-80BA-5C42-CE71D717E92B}"/>
              </a:ext>
            </a:extLst>
          </p:cNvPr>
          <p:cNvGrpSpPr>
            <a:grpSpLocks/>
          </p:cNvGrpSpPr>
          <p:nvPr/>
        </p:nvGrpSpPr>
        <p:grpSpPr>
          <a:xfrm>
            <a:off x="1894873" y="4316080"/>
            <a:ext cx="1828800" cy="1443600"/>
            <a:chOff x="5893200" y="2222499"/>
            <a:chExt cx="1558800" cy="1233501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5D3D2A44-5F73-34C6-2143-7F439D453F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F3A661B-F8EA-00F4-12A1-C861D6B147D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B2789592-4C0A-3BA9-D95C-7628B68A45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146A09D8-28BE-E87E-DC8C-B4813F3D99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16C16FBB-47E0-F829-A2E7-60FD1AE94B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65A20FEB-461C-47FB-B310-2157F2DFE5E4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339562"/>
            <a:ext cx="1819756" cy="1440000"/>
            <a:chOff x="5893200" y="2222499"/>
            <a:chExt cx="1558800" cy="1233501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D4DBE54-8DDE-3D92-C722-78B9E89F5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6D87F17-820A-1460-420A-374D46651C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CF2AC487-1F80-DBAD-65B5-D616CEBC3C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2B710027-2335-70D2-7BFB-167E2AD04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03A52FD-8062-D09D-5F7D-49F2F96D2833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324098"/>
            <a:ext cx="1824691" cy="1440000"/>
            <a:chOff x="5893200" y="2222499"/>
            <a:chExt cx="1558800" cy="1233501"/>
          </a:xfrm>
        </p:grpSpPr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2082B300-33D7-4232-CE1F-995E2DEDB5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8BF4CE39-F89E-95E9-3210-8859FDE2B7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3206913B-7177-2AE5-462F-A500EAE70D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EAA8000-C0ED-878D-F0A2-94A8984B0B48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305762"/>
            <a:ext cx="1824691" cy="1440000"/>
            <a:chOff x="5893200" y="2222499"/>
            <a:chExt cx="1558800" cy="1233501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C40982C-4CAB-890F-7275-32420888CBD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B4321D8-2F20-CF85-4402-D2D7DA918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A281B468-14C5-6053-66C9-36FBFD759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1ED8BB39-358A-8440-BD30-7A20E11D94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7EE0D7C-53F8-5532-0E65-3763CBCAF545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331899"/>
            <a:ext cx="1824691" cy="1440000"/>
            <a:chOff x="5893200" y="2222499"/>
            <a:chExt cx="1558800" cy="1233501"/>
          </a:xfrm>
        </p:grpSpPr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E844439-3E62-9354-E81E-B232853AA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F097869E-F2AB-1436-0176-ED439FAC0A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42C539B2-9D09-3FBC-F87C-8BFD953921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AB066E5-4C2D-B8D1-B954-2626655CF4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977B639D-0CF8-F14F-8CE9-28072A5D5F4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BFB1776-2FD4-DF8C-6AC5-A8D931020A6C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D74A500-6CBD-C8C1-E1BA-879638610A0F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6CA73B-CEB5-CE70-C4E8-252A7BE24447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CFE1087-A2ED-97FE-16DE-C636EAE25BF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26D351A-258C-7B77-B9BF-489E275EA53D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8C16B23-EDD7-D9FD-CBF3-B8EF20AAB88D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8C1DD47-3039-2EBE-9836-36C82F666268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FB27F-437B-62E8-8ED1-23063E85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532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7920239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7923108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7A4F1BE-17CE-F8D3-7EB3-4085D8264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96" y="4363138"/>
            <a:ext cx="7658100" cy="4699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6FDECEB-4C84-777C-F419-0E7B2D8EE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07" y="3389067"/>
            <a:ext cx="7658100" cy="4699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6F601B1-DB85-95E0-1CE8-8ACD19D8D422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404596-03AD-9C08-D5AA-7D0537829B92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A78B27-8815-6AFD-11F6-2E027AEE0A3A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27E292-F2F1-BE37-5DFB-A11CF2DFDB9F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84900F-F450-4BC4-7BC9-2FDE8DD621F9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C07E41-2DD5-CC75-6FE4-856AE2313B09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3F40B3-4344-E5EE-6DC0-21BC097EECB4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C712C53-DD69-18B7-90CE-3B4F8D380AF1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CF1066-0000-3895-46B1-98CFACD2CF56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5591BF-1BF5-E6CC-011A-75161A824C8A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AF2BF74-9F3F-0047-0D28-26E767122DA7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08AA3F-1C10-A01A-69B7-DF99A3ED8B48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915274-DDCE-A646-289D-B0EB6B526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885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23576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236050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5DB61C-A247-B463-FC69-D1E7CAEB39AE}"/>
              </a:ext>
            </a:extLst>
          </p:cNvPr>
          <p:cNvSpPr txBox="1"/>
          <p:nvPr/>
        </p:nvSpPr>
        <p:spPr>
          <a:xfrm>
            <a:off x="2366518" y="5983960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A37D4D-CBBB-62A9-5BC3-EDAF601545AF}"/>
              </a:ext>
            </a:extLst>
          </p:cNvPr>
          <p:cNvSpPr txBox="1"/>
          <p:nvPr/>
        </p:nvSpPr>
        <p:spPr>
          <a:xfrm>
            <a:off x="4462912" y="598540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42841C-5668-89C4-4ED6-D7D25FCD0CAA}"/>
              </a:ext>
            </a:extLst>
          </p:cNvPr>
          <p:cNvSpPr txBox="1"/>
          <p:nvPr/>
        </p:nvSpPr>
        <p:spPr>
          <a:xfrm>
            <a:off x="6632860" y="5983961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553CE5-C9EA-5B76-C89B-B09B5B093F50}"/>
              </a:ext>
            </a:extLst>
          </p:cNvPr>
          <p:cNvSpPr txBox="1"/>
          <p:nvPr/>
        </p:nvSpPr>
        <p:spPr>
          <a:xfrm>
            <a:off x="8813430" y="5983959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C59DF7-33D8-14A2-296F-5D2C3E0A3A74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835F22-46DE-6AEA-6D8E-899DB072FFD6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09AA5B-9B16-680E-09BA-4851E0C2425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800DDA-4801-EB2D-310D-0EB8726E3927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50897D-3CEF-38D9-36D8-BC9AFE07A545}"/>
              </a:ext>
            </a:extLst>
          </p:cNvPr>
          <p:cNvSpPr txBox="1"/>
          <p:nvPr/>
        </p:nvSpPr>
        <p:spPr>
          <a:xfrm>
            <a:off x="2342814" y="1589693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569C77-CF50-2581-6295-03C16265293A}"/>
              </a:ext>
            </a:extLst>
          </p:cNvPr>
          <p:cNvSpPr txBox="1"/>
          <p:nvPr/>
        </p:nvSpPr>
        <p:spPr>
          <a:xfrm>
            <a:off x="4567416" y="159114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BD1343-8471-2BA1-CD85-EB0833CBB590}"/>
              </a:ext>
            </a:extLst>
          </p:cNvPr>
          <p:cNvSpPr txBox="1"/>
          <p:nvPr/>
        </p:nvSpPr>
        <p:spPr>
          <a:xfrm>
            <a:off x="6737364" y="1589694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F08B61-E4A5-88FE-5C4E-2813E5AA7019}"/>
              </a:ext>
            </a:extLst>
          </p:cNvPr>
          <p:cNvSpPr txBox="1"/>
          <p:nvPr/>
        </p:nvSpPr>
        <p:spPr>
          <a:xfrm>
            <a:off x="8917934" y="1589692"/>
            <a:ext cx="931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.125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75C597-646F-38F7-D608-3856696FE2FA}"/>
              </a:ext>
            </a:extLst>
          </p:cNvPr>
          <p:cNvSpPr txBox="1"/>
          <p:nvPr/>
        </p:nvSpPr>
        <p:spPr>
          <a:xfrm>
            <a:off x="-190500" y="723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08D0251-5060-92DF-83AE-A722A0543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45" y="3434470"/>
            <a:ext cx="2235200" cy="4699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38AE5D7-8166-B53E-7322-66E1B14DA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45" y="4363138"/>
            <a:ext cx="2235200" cy="4699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D7CD6BF-849C-B033-3925-50E6346D8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500" y="3609816"/>
            <a:ext cx="2159000" cy="1092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8C01F-6A2D-1136-0B46-11ABC9A47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785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419711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4200796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4204377"/>
            <a:ext cx="2100696" cy="2377788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4204000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2377788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6D4C7-CED7-A2E8-85F5-AF2BAF19A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536A052-C2BF-C709-4F1B-AD19E8EC43FE}"/>
              </a:ext>
            </a:extLst>
          </p:cNvPr>
          <p:cNvGrpSpPr>
            <a:grpSpLocks/>
          </p:cNvGrpSpPr>
          <p:nvPr/>
        </p:nvGrpSpPr>
        <p:grpSpPr>
          <a:xfrm>
            <a:off x="8457396" y="4290680"/>
            <a:ext cx="1828800" cy="14436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A645F89-B126-C15A-341A-2F66F49D1B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909DF1-453D-DA33-5474-0EE21EEBB4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6A2058E-65A5-F741-BB59-4EAA5006F432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31579C-EBB9-027E-F0A1-BB1D13C288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611B48E-F240-D14D-A09D-EC8BA2121E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2736A19-886A-E574-A623-1FF07D9B40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00D4E7C-DFBF-F9CC-4728-86755ECB93D4}"/>
              </a:ext>
            </a:extLst>
          </p:cNvPr>
          <p:cNvGrpSpPr>
            <a:grpSpLocks/>
          </p:cNvGrpSpPr>
          <p:nvPr/>
        </p:nvGrpSpPr>
        <p:grpSpPr>
          <a:xfrm>
            <a:off x="6285696" y="4303380"/>
            <a:ext cx="1828800" cy="1443600"/>
            <a:chOff x="5893200" y="2222499"/>
            <a:chExt cx="1558800" cy="1233501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5F02B28-43F3-BEBA-4F77-24ED929F32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4E812A7-21D6-48B3-4CDD-92E04EFA24F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2C9A8D5-2DD2-4D23-AC87-415E3D0F95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FB4111B-F4E7-1FE6-85AF-A950A6EEC0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EC5420A-AE43-2159-4E0B-34BADD4C70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8A7D2F4-22B1-76D5-CC96-563184DD22AF}"/>
              </a:ext>
            </a:extLst>
          </p:cNvPr>
          <p:cNvGrpSpPr>
            <a:grpSpLocks/>
          </p:cNvGrpSpPr>
          <p:nvPr/>
        </p:nvGrpSpPr>
        <p:grpSpPr>
          <a:xfrm>
            <a:off x="4115748" y="4303380"/>
            <a:ext cx="1828800" cy="1443600"/>
            <a:chOff x="5893200" y="2222499"/>
            <a:chExt cx="1558800" cy="1233501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E69F9AA-3610-895B-A347-32F1047DB2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87574-4603-B9A9-A9E5-5296DFBD84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7B9F374-357F-05ED-7DF4-C0F385A656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853D038-0C89-7305-1BE7-A8078904871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77738EEB-8460-52A6-D06E-231A7664C5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123663D-8B6E-E742-B9AD-C13020F185D2}"/>
              </a:ext>
            </a:extLst>
          </p:cNvPr>
          <p:cNvGrpSpPr>
            <a:grpSpLocks/>
          </p:cNvGrpSpPr>
          <p:nvPr/>
        </p:nvGrpSpPr>
        <p:grpSpPr>
          <a:xfrm>
            <a:off x="1894873" y="4303380"/>
            <a:ext cx="1828800" cy="1443600"/>
            <a:chOff x="5893200" y="2222499"/>
            <a:chExt cx="1558800" cy="1233501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4A18832-1C6B-FB2A-40BC-F48BDD58AB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48B316F-3DAE-F8D7-449D-D5491797D1AD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C55BFAC-23FF-AC3B-717F-D1FB67D107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23F0593-A8DF-2816-CB6D-8B866345573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7D211B5-AF7A-63BF-C088-12A3C19B20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1D775C5-EC87-95B8-38F1-B6421CE22236}"/>
              </a:ext>
            </a:extLst>
          </p:cNvPr>
          <p:cNvGrpSpPr>
            <a:grpSpLocks noChangeAspect="1"/>
          </p:cNvGrpSpPr>
          <p:nvPr/>
        </p:nvGrpSpPr>
        <p:grpSpPr>
          <a:xfrm>
            <a:off x="4112092" y="2212562"/>
            <a:ext cx="1819756" cy="1440000"/>
            <a:chOff x="5893200" y="2222499"/>
            <a:chExt cx="1558800" cy="1233501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AFE9666-B753-D815-8DE2-6A03470663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9790853-E442-B853-6AD3-4CEB4CAE2A6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C622AE8-95A1-7830-BD5E-5C4591DCB06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6260FE9-76C2-FDF0-8057-06775FD845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193FC2D-DB71-D087-973A-C5768092CB18}"/>
              </a:ext>
            </a:extLst>
          </p:cNvPr>
          <p:cNvGrpSpPr>
            <a:grpSpLocks noChangeAspect="1"/>
          </p:cNvGrpSpPr>
          <p:nvPr/>
        </p:nvGrpSpPr>
        <p:grpSpPr>
          <a:xfrm>
            <a:off x="1893220" y="2197098"/>
            <a:ext cx="1824691" cy="1440000"/>
            <a:chOff x="5893200" y="2222499"/>
            <a:chExt cx="1558800" cy="1233501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49A36EF3-7686-A854-0025-EEDAE09504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4B4F1B7-4B25-3CD5-EF66-98066825B0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79ADEBA-8308-926C-6010-6FF27CC264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E60114D-CB66-2CFE-D706-EEEAF945814E}"/>
              </a:ext>
            </a:extLst>
          </p:cNvPr>
          <p:cNvGrpSpPr>
            <a:grpSpLocks noChangeAspect="1"/>
          </p:cNvGrpSpPr>
          <p:nvPr/>
        </p:nvGrpSpPr>
        <p:grpSpPr>
          <a:xfrm>
            <a:off x="8468340" y="2178762"/>
            <a:ext cx="1824691" cy="1440000"/>
            <a:chOff x="5893200" y="2222499"/>
            <a:chExt cx="1558800" cy="1233501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D0CE8F2-17FA-15B4-7650-2C1C48520FB0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513745F-FA87-AD5B-C9E8-C5D9BA6D20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3761A95-261B-C6A5-EB88-32F5581E4D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43FDE41-4C3C-E13D-119E-59E87B32C25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0CAC5A7-48DC-631B-723A-F30EA79B4073}"/>
              </a:ext>
            </a:extLst>
          </p:cNvPr>
          <p:cNvGrpSpPr>
            <a:grpSpLocks noChangeAspect="1"/>
          </p:cNvGrpSpPr>
          <p:nvPr/>
        </p:nvGrpSpPr>
        <p:grpSpPr>
          <a:xfrm>
            <a:off x="6288628" y="2204899"/>
            <a:ext cx="1824691" cy="1440000"/>
            <a:chOff x="5893200" y="2222499"/>
            <a:chExt cx="1558800" cy="123350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D709E93-E960-81C8-AE25-5DBBE31208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E2E454D-7797-0EDC-B85E-45CB57EA11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3EBD5C94-B7BC-7646-9EE0-790C5F621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FF82EBB-9F61-02A0-54E7-22C5C9E4B4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C6AE99A4-44E9-6EB9-C208-C6CF7211FD85}"/>
              </a:ext>
            </a:extLst>
          </p:cNvPr>
          <p:cNvSpPr txBox="1"/>
          <p:nvPr/>
        </p:nvSpPr>
        <p:spPr>
          <a:xfrm>
            <a:off x="2473117" y="595221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52F5584-89BA-3F73-212A-9DE3187C4353}"/>
              </a:ext>
            </a:extLst>
          </p:cNvPr>
          <p:cNvSpPr txBox="1"/>
          <p:nvPr/>
        </p:nvSpPr>
        <p:spPr>
          <a:xfrm>
            <a:off x="4569511" y="59536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.42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969EAA-D850-9D35-880F-8A4B0520812D}"/>
              </a:ext>
            </a:extLst>
          </p:cNvPr>
          <p:cNvSpPr txBox="1"/>
          <p:nvPr/>
        </p:nvSpPr>
        <p:spPr>
          <a:xfrm>
            <a:off x="6739459" y="595221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5D6A26A-E543-F7D7-F7A2-8B166B9334EA}"/>
              </a:ext>
            </a:extLst>
          </p:cNvPr>
          <p:cNvSpPr txBox="1"/>
          <p:nvPr/>
        </p:nvSpPr>
        <p:spPr>
          <a:xfrm>
            <a:off x="8920029" y="59522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1C71AAC-6243-131D-584B-948EE42A2843}"/>
              </a:ext>
            </a:extLst>
          </p:cNvPr>
          <p:cNvSpPr txBox="1"/>
          <p:nvPr/>
        </p:nvSpPr>
        <p:spPr>
          <a:xfrm>
            <a:off x="2449413" y="15769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47ED43C-B004-498C-9D81-72EFAED5A0FD}"/>
              </a:ext>
            </a:extLst>
          </p:cNvPr>
          <p:cNvSpPr txBox="1"/>
          <p:nvPr/>
        </p:nvSpPr>
        <p:spPr>
          <a:xfrm>
            <a:off x="4674015" y="15784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.26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9712CE2-8162-F8E7-8AEE-8F1C87A7BA40}"/>
              </a:ext>
            </a:extLst>
          </p:cNvPr>
          <p:cNvSpPr txBox="1"/>
          <p:nvPr/>
        </p:nvSpPr>
        <p:spPr>
          <a:xfrm>
            <a:off x="6843963" y="15769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CFD71D-8728-4285-C88C-FB39DB97F7D0}"/>
              </a:ext>
            </a:extLst>
          </p:cNvPr>
          <p:cNvSpPr txBox="1"/>
          <p:nvPr/>
        </p:nvSpPr>
        <p:spPr>
          <a:xfrm>
            <a:off x="9024533" y="15769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9955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17E853DB-0B2E-67F4-9649-84A036220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391" y="4373998"/>
            <a:ext cx="7772400" cy="439051"/>
          </a:xfrm>
          <a:prstGeom prst="rect">
            <a:avLst/>
          </a:prstGeom>
        </p:spPr>
      </p:pic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8837D1-70D4-251C-0457-B35D0CE08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07" y="4396674"/>
            <a:ext cx="533400" cy="3937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1" y="4242087"/>
            <a:ext cx="8733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65982D-3C17-D759-9404-4487AA08F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807" y="3489820"/>
            <a:ext cx="546100" cy="406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2" y="3300300"/>
            <a:ext cx="873340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6BF83-0AED-F7CC-0109-D89AFEC04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3BF55D-AD87-0E08-5006-7B5904EB2829}"/>
              </a:ext>
            </a:extLst>
          </p:cNvPr>
          <p:cNvSpPr txBox="1"/>
          <p:nvPr/>
        </p:nvSpPr>
        <p:spPr>
          <a:xfrm>
            <a:off x="2473117" y="595221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A10159-6EBE-A1B7-6BD2-49DC952646EF}"/>
              </a:ext>
            </a:extLst>
          </p:cNvPr>
          <p:cNvSpPr txBox="1"/>
          <p:nvPr/>
        </p:nvSpPr>
        <p:spPr>
          <a:xfrm>
            <a:off x="4569511" y="59536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.42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7274B7-824C-188C-EB4C-371F9E4E52D3}"/>
              </a:ext>
            </a:extLst>
          </p:cNvPr>
          <p:cNvSpPr txBox="1"/>
          <p:nvPr/>
        </p:nvSpPr>
        <p:spPr>
          <a:xfrm>
            <a:off x="6739459" y="595221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89DA7B-8A7A-D26B-0C53-102F589F3C42}"/>
              </a:ext>
            </a:extLst>
          </p:cNvPr>
          <p:cNvSpPr txBox="1"/>
          <p:nvPr/>
        </p:nvSpPr>
        <p:spPr>
          <a:xfrm>
            <a:off x="8920029" y="59522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F38A7C-6469-A972-C456-013A5AB28E4A}"/>
              </a:ext>
            </a:extLst>
          </p:cNvPr>
          <p:cNvSpPr txBox="1"/>
          <p:nvPr/>
        </p:nvSpPr>
        <p:spPr>
          <a:xfrm>
            <a:off x="2449413" y="15769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577F70-15FA-E490-A2C8-25D7B7457EC1}"/>
              </a:ext>
            </a:extLst>
          </p:cNvPr>
          <p:cNvSpPr txBox="1"/>
          <p:nvPr/>
        </p:nvSpPr>
        <p:spPr>
          <a:xfrm>
            <a:off x="4674015" y="15784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.26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2B97DB-77F1-5BA4-7884-240A00915DBB}"/>
              </a:ext>
            </a:extLst>
          </p:cNvPr>
          <p:cNvSpPr txBox="1"/>
          <p:nvPr/>
        </p:nvSpPr>
        <p:spPr>
          <a:xfrm>
            <a:off x="6843963" y="15769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70D02-43DB-1AD6-1E41-D3CC45104F19}"/>
              </a:ext>
            </a:extLst>
          </p:cNvPr>
          <p:cNvSpPr txBox="1"/>
          <p:nvPr/>
        </p:nvSpPr>
        <p:spPr>
          <a:xfrm>
            <a:off x="9024533" y="15769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3AFFBFF-D6F1-FC7B-C2D1-E0CE7B7FBF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599" y="3457838"/>
            <a:ext cx="7772400" cy="43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189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7">
            <a:extLst>
              <a:ext uri="{FF2B5EF4-FFF2-40B4-BE49-F238E27FC236}">
                <a16:creationId xmlns:a16="http://schemas.microsoft.com/office/drawing/2014/main" id="{6DE24DCE-EA02-5C9D-7EB3-320E309CD439}"/>
              </a:ext>
            </a:extLst>
          </p:cNvPr>
          <p:cNvSpPr/>
          <p:nvPr/>
        </p:nvSpPr>
        <p:spPr>
          <a:xfrm>
            <a:off x="3974296" y="1544722"/>
            <a:ext cx="2100696" cy="694200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870487-8A93-971D-F8FA-2657294908DF}"/>
              </a:ext>
            </a:extLst>
          </p:cNvPr>
          <p:cNvSpPr/>
          <p:nvPr/>
        </p:nvSpPr>
        <p:spPr>
          <a:xfrm>
            <a:off x="1772736" y="5869839"/>
            <a:ext cx="2100696" cy="705066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07D0E7-C730-5703-E545-A9C03A7877B4}"/>
              </a:ext>
            </a:extLst>
          </p:cNvPr>
          <p:cNvSpPr/>
          <p:nvPr/>
        </p:nvSpPr>
        <p:spPr>
          <a:xfrm>
            <a:off x="3980611" y="5869838"/>
            <a:ext cx="2100696" cy="708745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0C45D1-C3B7-58C1-67E5-2235E50E25F5}"/>
              </a:ext>
            </a:extLst>
          </p:cNvPr>
          <p:cNvSpPr/>
          <p:nvPr/>
        </p:nvSpPr>
        <p:spPr>
          <a:xfrm>
            <a:off x="8376899" y="5869837"/>
            <a:ext cx="2100696" cy="712327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posterior odds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F6C117-DB69-D009-C4E8-ED7AD63211CF}"/>
              </a:ext>
            </a:extLst>
          </p:cNvPr>
          <p:cNvSpPr/>
          <p:nvPr/>
        </p:nvSpPr>
        <p:spPr>
          <a:xfrm>
            <a:off x="207760" y="4242087"/>
            <a:ext cx="3970540" cy="712002"/>
          </a:xfrm>
          <a:prstGeom prst="rect">
            <a:avLst/>
          </a:prstGeom>
          <a:noFill/>
          <a:ln w="508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3EEB0-9836-A7E5-8059-394AA983A38F}"/>
              </a:ext>
            </a:extLst>
          </p:cNvPr>
          <p:cNvSpPr/>
          <p:nvPr/>
        </p:nvSpPr>
        <p:spPr>
          <a:xfrm>
            <a:off x="204891" y="3300300"/>
            <a:ext cx="3970539" cy="712002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FD645-E749-D331-3DBE-BC225962E33D}"/>
              </a:ext>
            </a:extLst>
          </p:cNvPr>
          <p:cNvSpPr/>
          <p:nvPr/>
        </p:nvSpPr>
        <p:spPr>
          <a:xfrm>
            <a:off x="1780813" y="1544722"/>
            <a:ext cx="2100696" cy="705066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F7E4FB-83AC-61AF-886C-9CFA8DE2999D}"/>
              </a:ext>
            </a:extLst>
          </p:cNvPr>
          <p:cNvSpPr/>
          <p:nvPr/>
        </p:nvSpPr>
        <p:spPr>
          <a:xfrm>
            <a:off x="6170568" y="1546313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DF737D-51E7-A644-2EC0-5B220C388CCD}"/>
              </a:ext>
            </a:extLst>
          </p:cNvPr>
          <p:cNvSpPr/>
          <p:nvPr/>
        </p:nvSpPr>
        <p:spPr>
          <a:xfrm>
            <a:off x="6178755" y="5869838"/>
            <a:ext cx="2100696" cy="711950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49D386-35E5-988D-B416-17E19A25097C}"/>
              </a:ext>
            </a:extLst>
          </p:cNvPr>
          <p:cNvSpPr/>
          <p:nvPr/>
        </p:nvSpPr>
        <p:spPr>
          <a:xfrm>
            <a:off x="8364051" y="1546172"/>
            <a:ext cx="2100696" cy="703475"/>
          </a:xfrm>
          <a:prstGeom prst="rect">
            <a:avLst/>
          </a:prstGeom>
          <a:noFill/>
          <a:ln w="508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BB908E3-55B1-6414-47B5-2AD8FCEA4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A1698B-D6C8-9E62-FA2A-04909AA8954D}"/>
              </a:ext>
            </a:extLst>
          </p:cNvPr>
          <p:cNvSpPr txBox="1"/>
          <p:nvPr/>
        </p:nvSpPr>
        <p:spPr>
          <a:xfrm>
            <a:off x="2473117" y="5952210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A5A7E5-2909-0AB3-D42C-B33C7CB5DB98}"/>
              </a:ext>
            </a:extLst>
          </p:cNvPr>
          <p:cNvSpPr txBox="1"/>
          <p:nvPr/>
        </p:nvSpPr>
        <p:spPr>
          <a:xfrm>
            <a:off x="4569511" y="595365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.42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74D827-1DFE-9CF3-85C1-19467F1EF6BC}"/>
              </a:ext>
            </a:extLst>
          </p:cNvPr>
          <p:cNvSpPr txBox="1"/>
          <p:nvPr/>
        </p:nvSpPr>
        <p:spPr>
          <a:xfrm>
            <a:off x="6739459" y="5952211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169FFC-F42D-B924-57B8-AB1E8C639C14}"/>
              </a:ext>
            </a:extLst>
          </p:cNvPr>
          <p:cNvSpPr txBox="1"/>
          <p:nvPr/>
        </p:nvSpPr>
        <p:spPr>
          <a:xfrm>
            <a:off x="8920029" y="5952209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AD06A7-75DD-DE79-516C-9C716C92403C}"/>
              </a:ext>
            </a:extLst>
          </p:cNvPr>
          <p:cNvSpPr txBox="1"/>
          <p:nvPr/>
        </p:nvSpPr>
        <p:spPr>
          <a:xfrm>
            <a:off x="2449413" y="1576993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.01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6CF5D6-3B64-B76B-F683-DBCC54E9A331}"/>
              </a:ext>
            </a:extLst>
          </p:cNvPr>
          <p:cNvSpPr txBox="1"/>
          <p:nvPr/>
        </p:nvSpPr>
        <p:spPr>
          <a:xfrm>
            <a:off x="4674015" y="157844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.26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53A2D1-015C-100A-94A0-B9CE0B7480A0}"/>
              </a:ext>
            </a:extLst>
          </p:cNvPr>
          <p:cNvSpPr txBox="1"/>
          <p:nvPr/>
        </p:nvSpPr>
        <p:spPr>
          <a:xfrm>
            <a:off x="6843963" y="1576994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.03</a:t>
            </a:r>
          </a:p>
          <a:p>
            <a:pPr algn="ctr"/>
            <a:endParaRPr lang="en-US" sz="3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5CFCF4-9819-03BF-40FE-636166D0F056}"/>
              </a:ext>
            </a:extLst>
          </p:cNvPr>
          <p:cNvSpPr txBox="1"/>
          <p:nvPr/>
        </p:nvSpPr>
        <p:spPr>
          <a:xfrm>
            <a:off x="9024533" y="1576992"/>
            <a:ext cx="7184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.02</a:t>
            </a:r>
          </a:p>
          <a:p>
            <a:pPr algn="ctr"/>
            <a:endParaRPr lang="en-US" sz="300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073044F-453A-B213-19A2-F7C598A53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57" y="3439743"/>
            <a:ext cx="3721100" cy="4699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D91632F-889B-CFE8-FA02-64C487ADB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457" y="4355492"/>
            <a:ext cx="3708400" cy="4699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102FFC2-20B8-994B-1DA1-012998091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0395" y="3526879"/>
            <a:ext cx="55372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0324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534A63-9B39-55C3-DFB1-A986ADA2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467674-56E2-8E58-3874-746D002C58FC}"/>
              </a:ext>
            </a:extLst>
          </p:cNvPr>
          <p:cNvSpPr txBox="1"/>
          <p:nvPr/>
        </p:nvSpPr>
        <p:spPr>
          <a:xfrm>
            <a:off x="1365250" y="4266837"/>
            <a:ext cx="9461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The data are 4.6 times more likely under structures that include an edge between variables 1 and 2!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57DE66-F65D-00C8-077C-2C0F09B26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47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F56286-760A-CE15-73C3-59285C679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24861"/>
            <a:ext cx="7772400" cy="135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127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CB76F-0346-61AE-F510-D1A295220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76CC375-06D0-E5B3-1FBC-A333FA82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CC79F-8FE5-493D-2862-F4409A2DA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48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817A08-958D-CC72-CEA9-2EEB18B73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792" y="4109330"/>
            <a:ext cx="2812500" cy="36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23E4190-C1D2-27D0-9E9A-D516A3151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7124" y="4109330"/>
            <a:ext cx="2801250" cy="360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D1A0E6B-267F-1C7D-713A-BDB4DE85058E}"/>
              </a:ext>
            </a:extLst>
          </p:cNvPr>
          <p:cNvCxnSpPr>
            <a:cxnSpLocks/>
          </p:cNvCxnSpPr>
          <p:nvPr/>
        </p:nvCxnSpPr>
        <p:spPr>
          <a:xfrm flipH="1">
            <a:off x="150658" y="4656222"/>
            <a:ext cx="5577508" cy="0"/>
          </a:xfrm>
          <a:prstGeom prst="straightConnector1">
            <a:avLst/>
          </a:prstGeom>
          <a:ln w="53975">
            <a:solidFill>
              <a:srgbClr val="1F38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C5B92FA-E100-D8F4-74D5-2605AB4FBC32}"/>
              </a:ext>
            </a:extLst>
          </p:cNvPr>
          <p:cNvCxnSpPr>
            <a:cxnSpLocks/>
          </p:cNvCxnSpPr>
          <p:nvPr/>
        </p:nvCxnSpPr>
        <p:spPr>
          <a:xfrm flipH="1">
            <a:off x="6427132" y="4656222"/>
            <a:ext cx="5577508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08FB207C-878D-3AEB-7F32-C37C9F93E4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183" y="4950235"/>
            <a:ext cx="1202400" cy="54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BC89DB8-04AE-851F-761F-5B8E429DE5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6824" y="4947034"/>
            <a:ext cx="1202400" cy="54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AF6231B-0477-A74D-F958-11692F0278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2918" y="4959734"/>
            <a:ext cx="1072800" cy="54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5FF1546-E534-5263-2EB5-E2F1AFF16C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93712" y="5141289"/>
            <a:ext cx="1031062" cy="234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9C80337-3119-724D-E1AE-1F30696354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86221" y="5116167"/>
            <a:ext cx="1045688" cy="234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6067618-C91F-43AB-EBBC-A1A6287AF0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57045" y="5116167"/>
            <a:ext cx="1177313" cy="234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C631950-6EE9-78FC-2E5F-CA8F30DD65D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95000" y="5118314"/>
            <a:ext cx="1177313" cy="2340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FEA75EA-639A-35AA-A2C4-73BF239CF7FE}"/>
              </a:ext>
            </a:extLst>
          </p:cNvPr>
          <p:cNvCxnSpPr>
            <a:cxnSpLocks/>
          </p:cNvCxnSpPr>
          <p:nvPr/>
        </p:nvCxnSpPr>
        <p:spPr>
          <a:xfrm flipH="1">
            <a:off x="949421" y="6047874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762B023-43EE-668B-1943-B001E67A6220}"/>
              </a:ext>
            </a:extLst>
          </p:cNvPr>
          <p:cNvCxnSpPr>
            <a:cxnSpLocks/>
          </p:cNvCxnSpPr>
          <p:nvPr/>
        </p:nvCxnSpPr>
        <p:spPr>
          <a:xfrm flipH="1">
            <a:off x="2749287" y="6062033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182E7E6-D245-599F-79E6-2BA3E5B72BF0}"/>
              </a:ext>
            </a:extLst>
          </p:cNvPr>
          <p:cNvCxnSpPr>
            <a:cxnSpLocks/>
          </p:cNvCxnSpPr>
          <p:nvPr/>
        </p:nvCxnSpPr>
        <p:spPr>
          <a:xfrm flipH="1">
            <a:off x="4496697" y="6062033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D631CA4-BD53-84BF-4D30-380E626957BF}"/>
              </a:ext>
            </a:extLst>
          </p:cNvPr>
          <p:cNvCxnSpPr>
            <a:cxnSpLocks/>
          </p:cNvCxnSpPr>
          <p:nvPr/>
        </p:nvCxnSpPr>
        <p:spPr>
          <a:xfrm flipH="1">
            <a:off x="6321439" y="6062033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54BA529-FB5B-0845-A9A7-496A1B1C54CB}"/>
              </a:ext>
            </a:extLst>
          </p:cNvPr>
          <p:cNvCxnSpPr>
            <a:cxnSpLocks/>
          </p:cNvCxnSpPr>
          <p:nvPr/>
        </p:nvCxnSpPr>
        <p:spPr>
          <a:xfrm flipH="1">
            <a:off x="8072244" y="6069984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887B2EA-372F-4768-8131-CF5378714D78}"/>
              </a:ext>
            </a:extLst>
          </p:cNvPr>
          <p:cNvCxnSpPr>
            <a:cxnSpLocks/>
          </p:cNvCxnSpPr>
          <p:nvPr/>
        </p:nvCxnSpPr>
        <p:spPr>
          <a:xfrm flipH="1">
            <a:off x="9861061" y="6069984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63591E23-E2BB-ABF1-6605-F1AA5B66A86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6113" y="6478587"/>
            <a:ext cx="1011272" cy="324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05A82F2-2A43-9F41-506E-81AD12A92E9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33879" y="6476850"/>
            <a:ext cx="1434462" cy="252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0549817-45B7-3DEA-FC67-FCAEC2D320C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821604" y="6481701"/>
            <a:ext cx="802666" cy="252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62238B3-C78F-79EA-454E-38A2324B10D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61167" y="6488139"/>
            <a:ext cx="802666" cy="252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DFCEA86-B689-9949-8730-0E16AFC32B1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18039" y="6481886"/>
            <a:ext cx="1434462" cy="252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6832E7D-C6A4-C298-0063-7CAE54007F3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12795" y="6488139"/>
            <a:ext cx="1011272" cy="324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4B54A9D3-9606-EB07-BF6B-FEBE340B4FB3}"/>
              </a:ext>
            </a:extLst>
          </p:cNvPr>
          <p:cNvSpPr/>
          <p:nvPr/>
        </p:nvSpPr>
        <p:spPr>
          <a:xfrm>
            <a:off x="4496697" y="3873500"/>
            <a:ext cx="3260823" cy="2984500"/>
          </a:xfrm>
          <a:prstGeom prst="rect">
            <a:avLst/>
          </a:prstGeom>
          <a:solidFill>
            <a:schemeClr val="accent3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D7B0CC0-B227-27C2-04C0-155C454FEDC1}"/>
              </a:ext>
            </a:extLst>
          </p:cNvPr>
          <p:cNvSpPr/>
          <p:nvPr/>
        </p:nvSpPr>
        <p:spPr>
          <a:xfrm>
            <a:off x="7762012" y="3873500"/>
            <a:ext cx="4429988" cy="2984500"/>
          </a:xfrm>
          <a:prstGeom prst="rect">
            <a:avLst/>
          </a:prstGeom>
          <a:solidFill>
            <a:srgbClr val="1F3864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3D8E5C9-0AB9-052B-C34C-9BA22BA45FCA}"/>
              </a:ext>
            </a:extLst>
          </p:cNvPr>
          <p:cNvSpPr/>
          <p:nvPr/>
        </p:nvSpPr>
        <p:spPr>
          <a:xfrm>
            <a:off x="0" y="3873500"/>
            <a:ext cx="4492607" cy="2984500"/>
          </a:xfrm>
          <a:prstGeom prst="rect">
            <a:avLst/>
          </a:prstGeom>
          <a:solidFill>
            <a:srgbClr val="9911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AD80BB-659A-356D-DF5F-39CA829FE56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209800" y="1624861"/>
            <a:ext cx="7772400" cy="135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4162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D8E36-E1B5-BB19-E387-14E6DFA19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744AAC2-38CD-05FF-BD49-1481AD8E9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Bayesian hypothesis testing: </a:t>
            </a:r>
            <a:r>
              <a:rPr lang="en-US" sz="4000" b="1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Bayes factor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2222D-715D-41DC-ADCE-E2D91A663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49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CD7BD5-2245-D0C2-C434-5E7D70AD5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792" y="4109330"/>
            <a:ext cx="2812500" cy="36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D1DF358-4A1E-F56A-A0E5-8B5B56ACC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7124" y="4109330"/>
            <a:ext cx="2801250" cy="360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8E7FF5-2ED6-5EF6-D625-B04F4516EE04}"/>
              </a:ext>
            </a:extLst>
          </p:cNvPr>
          <p:cNvCxnSpPr>
            <a:cxnSpLocks/>
          </p:cNvCxnSpPr>
          <p:nvPr/>
        </p:nvCxnSpPr>
        <p:spPr>
          <a:xfrm flipH="1">
            <a:off x="150658" y="4656222"/>
            <a:ext cx="5577508" cy="0"/>
          </a:xfrm>
          <a:prstGeom prst="straightConnector1">
            <a:avLst/>
          </a:prstGeom>
          <a:ln w="53975">
            <a:solidFill>
              <a:srgbClr val="1F38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96D37CD-FA2D-6201-75B6-2FDFA8D957B6}"/>
              </a:ext>
            </a:extLst>
          </p:cNvPr>
          <p:cNvCxnSpPr>
            <a:cxnSpLocks/>
          </p:cNvCxnSpPr>
          <p:nvPr/>
        </p:nvCxnSpPr>
        <p:spPr>
          <a:xfrm flipH="1">
            <a:off x="6427132" y="4656222"/>
            <a:ext cx="5577508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78246758-8948-7757-BB91-E9AF677AE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183" y="4950235"/>
            <a:ext cx="1202400" cy="54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B4A0571-C9A1-FDC2-5A5C-A1361491A4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6824" y="4947034"/>
            <a:ext cx="1202400" cy="54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4712417-F723-0F65-EA97-5EED45DFA6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2918" y="4959734"/>
            <a:ext cx="1072800" cy="54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2E38C53-E701-61BB-FE95-EC2D6B7E40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93712" y="5141289"/>
            <a:ext cx="1031062" cy="234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FC56D02-B319-3100-D6D8-69D7FC3DE14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86221" y="5116167"/>
            <a:ext cx="1045688" cy="234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D700961-6298-1F47-B568-1AA82B0750A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57045" y="5116167"/>
            <a:ext cx="1177313" cy="234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0F9831C-0C50-2F3E-ED7C-E0C42F7F982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95000" y="5118314"/>
            <a:ext cx="1177313" cy="2340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6D3325D-1424-CF5F-5CC5-9BFD64B971C6}"/>
              </a:ext>
            </a:extLst>
          </p:cNvPr>
          <p:cNvCxnSpPr>
            <a:cxnSpLocks/>
          </p:cNvCxnSpPr>
          <p:nvPr/>
        </p:nvCxnSpPr>
        <p:spPr>
          <a:xfrm flipH="1">
            <a:off x="949421" y="6047874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9695CE7-264B-3B1C-7AB6-0E43ACEA3DDB}"/>
              </a:ext>
            </a:extLst>
          </p:cNvPr>
          <p:cNvCxnSpPr>
            <a:cxnSpLocks/>
          </p:cNvCxnSpPr>
          <p:nvPr/>
        </p:nvCxnSpPr>
        <p:spPr>
          <a:xfrm flipH="1">
            <a:off x="2749287" y="6062033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845B9C9-B748-E314-564C-ADFDDB6AA3F8}"/>
              </a:ext>
            </a:extLst>
          </p:cNvPr>
          <p:cNvCxnSpPr>
            <a:cxnSpLocks/>
          </p:cNvCxnSpPr>
          <p:nvPr/>
        </p:nvCxnSpPr>
        <p:spPr>
          <a:xfrm flipH="1">
            <a:off x="4496697" y="6062033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50FF04D-B712-77C4-DDDC-8E1703EBC44D}"/>
              </a:ext>
            </a:extLst>
          </p:cNvPr>
          <p:cNvCxnSpPr>
            <a:cxnSpLocks/>
          </p:cNvCxnSpPr>
          <p:nvPr/>
        </p:nvCxnSpPr>
        <p:spPr>
          <a:xfrm flipH="1">
            <a:off x="6321439" y="6062033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9875B78-C9ED-3B81-A183-A1930B921EF9}"/>
              </a:ext>
            </a:extLst>
          </p:cNvPr>
          <p:cNvCxnSpPr>
            <a:cxnSpLocks/>
          </p:cNvCxnSpPr>
          <p:nvPr/>
        </p:nvCxnSpPr>
        <p:spPr>
          <a:xfrm flipH="1">
            <a:off x="8072244" y="6069984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B14C720-B1D7-FBBD-75A4-25DBC99AFEC5}"/>
              </a:ext>
            </a:extLst>
          </p:cNvPr>
          <p:cNvCxnSpPr>
            <a:cxnSpLocks/>
          </p:cNvCxnSpPr>
          <p:nvPr/>
        </p:nvCxnSpPr>
        <p:spPr>
          <a:xfrm flipH="1">
            <a:off x="9861061" y="6069984"/>
            <a:ext cx="1436081" cy="0"/>
          </a:xfrm>
          <a:prstGeom prst="straightConnector1">
            <a:avLst/>
          </a:prstGeom>
          <a:ln w="53975">
            <a:solidFill>
              <a:srgbClr val="1F3864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D382612E-2C2C-8A12-4F1F-62809EC2A8F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6113" y="6478587"/>
            <a:ext cx="1011272" cy="324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514B2AA-893D-5211-D935-8374A772B03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33879" y="6476850"/>
            <a:ext cx="1434462" cy="252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F7C479B-ECA4-F701-277D-5B6D9D2EF0D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821604" y="6481701"/>
            <a:ext cx="802666" cy="252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F6DFAAB-B633-23A0-76C7-7356C665F31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61167" y="6488139"/>
            <a:ext cx="802666" cy="252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A9174DC-B0A5-97C7-0C34-1E1882EAA84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18039" y="6481886"/>
            <a:ext cx="1434462" cy="252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74F31BFE-0959-196C-6030-271311634EA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12795" y="6488139"/>
            <a:ext cx="1011272" cy="324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48D7C1B8-865B-6E27-8354-4F5A464D2A5D}"/>
              </a:ext>
            </a:extLst>
          </p:cNvPr>
          <p:cNvSpPr/>
          <p:nvPr/>
        </p:nvSpPr>
        <p:spPr>
          <a:xfrm>
            <a:off x="4496697" y="3873500"/>
            <a:ext cx="3260823" cy="2984500"/>
          </a:xfrm>
          <a:prstGeom prst="rect">
            <a:avLst/>
          </a:prstGeom>
          <a:solidFill>
            <a:schemeClr val="accent3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D228A4F-2633-63A3-A98B-C9F7F9303042}"/>
              </a:ext>
            </a:extLst>
          </p:cNvPr>
          <p:cNvSpPr/>
          <p:nvPr/>
        </p:nvSpPr>
        <p:spPr>
          <a:xfrm>
            <a:off x="7762012" y="3873500"/>
            <a:ext cx="4429988" cy="2984500"/>
          </a:xfrm>
          <a:prstGeom prst="rect">
            <a:avLst/>
          </a:prstGeom>
          <a:solidFill>
            <a:srgbClr val="1F3864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0DB9169-208A-9011-EA21-7917B247F21F}"/>
              </a:ext>
            </a:extLst>
          </p:cNvPr>
          <p:cNvSpPr/>
          <p:nvPr/>
        </p:nvSpPr>
        <p:spPr>
          <a:xfrm>
            <a:off x="0" y="3873500"/>
            <a:ext cx="4492607" cy="2984500"/>
          </a:xfrm>
          <a:prstGeom prst="rect">
            <a:avLst/>
          </a:prstGeom>
          <a:solidFill>
            <a:srgbClr val="9911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AC357C-BDEF-109E-3222-66ACEABA86A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306002" y="3004259"/>
            <a:ext cx="3759200" cy="469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97F1B1-3B33-0A75-AB3F-AADF371CDEC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306002" y="2319003"/>
            <a:ext cx="3759200" cy="469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92B04E-8851-5F4C-0A69-252ECFD79E8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47837" y="1649433"/>
            <a:ext cx="3975100" cy="4699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64AF48C-12B4-F64D-63A2-1DDBC1EF2387}"/>
              </a:ext>
            </a:extLst>
          </p:cNvPr>
          <p:cNvGrpSpPr>
            <a:grpSpLocks/>
          </p:cNvGrpSpPr>
          <p:nvPr/>
        </p:nvGrpSpPr>
        <p:grpSpPr>
          <a:xfrm>
            <a:off x="6961484" y="1869764"/>
            <a:ext cx="1828800" cy="1443600"/>
            <a:chOff x="5893200" y="2222499"/>
            <a:chExt cx="1558800" cy="1233501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C63016A-60D4-9D87-F006-87B58F6386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DB173F0-DA7E-2A62-C463-314176C210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C032348-BCA3-59C0-C1A9-413F8ACF624E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8A38D61-C9CC-D2FD-D3FF-1E0C57D6B2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BBCB065-493A-86F0-8676-B2040A2BA1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802865A-624F-9537-99D5-7C2C18302A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5902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1758E1B-05A6-3166-4945-3458669781CF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C2A8D40-EABC-1BC2-1836-B943CD104C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CE34F3-3700-D81D-D295-B0DA0C321C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3BD45C9-BAD2-64DC-271A-6E211F4143B4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D159920-2DD7-332C-1F6F-F922377C30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E784340-3D42-AE3D-899A-E094BDF570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9ED41DF-820E-0B77-4CEE-048DD2E1EC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A922D04-B800-4277-DF68-A0DE04966C9B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8CC878A-44DC-FC25-16F2-977C31B75D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72E6299-AC1B-08D4-D535-5B21F828AC8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618129C-8FBF-B19B-C580-243F7E5F3B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29CF71C-93F8-A6C3-6E5F-E5BD0CCCA6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ED3D996-9EE9-9254-F64F-1320D1D339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7F0D0-9B25-CDDD-C11A-7862A8F3D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1BC1889-1E75-C22E-51D0-9DA11E9FD49A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2533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DA65EEB9-0764-0BB6-2F34-5F27C67E9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Quiz: Why are edges missing?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1AC86D-F2C0-F58C-0F3D-4DC4200EE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796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0FF5919-0AA2-7054-CDC1-848FC7FF91EB}"/>
              </a:ext>
            </a:extLst>
          </p:cNvPr>
          <p:cNvGrpSpPr>
            <a:grpSpLocks noChangeAspect="1"/>
          </p:cNvGrpSpPr>
          <p:nvPr/>
        </p:nvGrpSpPr>
        <p:grpSpPr>
          <a:xfrm>
            <a:off x="6687212" y="2120596"/>
            <a:ext cx="4820943" cy="3600000"/>
            <a:chOff x="2451100" y="1014039"/>
            <a:chExt cx="7024114" cy="52451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0509D92-94C0-CE9C-5C14-06C1358F98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559" r="1"/>
            <a:stretch/>
          </p:blipFill>
          <p:spPr>
            <a:xfrm>
              <a:off x="2451100" y="1014039"/>
              <a:ext cx="7024114" cy="5245100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4B6895E-7673-7698-AA76-ECFCC393DF45}"/>
                </a:ext>
              </a:extLst>
            </p:cNvPr>
            <p:cNvGrpSpPr/>
            <p:nvPr/>
          </p:nvGrpSpPr>
          <p:grpSpPr>
            <a:xfrm>
              <a:off x="2745526" y="1108465"/>
              <a:ext cx="6441245" cy="5144838"/>
              <a:chOff x="4861976" y="1197653"/>
              <a:chExt cx="6441245" cy="5144838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80F4AE5-DD3B-4C37-4E39-8E6C8697168E}"/>
                  </a:ext>
                </a:extLst>
              </p:cNvPr>
              <p:cNvGrpSpPr/>
              <p:nvPr/>
            </p:nvGrpSpPr>
            <p:grpSpPr>
              <a:xfrm>
                <a:off x="6631567" y="1197653"/>
                <a:ext cx="1235986" cy="1116000"/>
                <a:chOff x="5129776" y="1008542"/>
                <a:chExt cx="1235986" cy="1116000"/>
              </a:xfrm>
            </p:grpSpPr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024EC207-C6D3-8C84-5E3A-EABB783D6C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959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04FE15A9-CAFA-A555-24BE-DE521EAA082F}"/>
                    </a:ext>
                  </a:extLst>
                </p:cNvPr>
                <p:cNvSpPr txBox="1"/>
                <p:nvPr/>
              </p:nvSpPr>
              <p:spPr>
                <a:xfrm>
                  <a:off x="5129776" y="1246023"/>
                  <a:ext cx="1235986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A3C4E2F-CA56-7082-0BBE-D5902F0916A8}"/>
                  </a:ext>
                </a:extLst>
              </p:cNvPr>
              <p:cNvGrpSpPr/>
              <p:nvPr/>
            </p:nvGrpSpPr>
            <p:grpSpPr>
              <a:xfrm>
                <a:off x="4861976" y="2915400"/>
                <a:ext cx="1186941" cy="1116000"/>
                <a:chOff x="5078096" y="1110142"/>
                <a:chExt cx="1186941" cy="1116000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74032F9-C083-C5B5-AEAA-656DD2603A9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DD15F516-0994-8DF5-BD37-DD984EC634EA}"/>
                    </a:ext>
                  </a:extLst>
                </p:cNvPr>
                <p:cNvSpPr txBox="1"/>
                <p:nvPr/>
              </p:nvSpPr>
              <p:spPr>
                <a:xfrm>
                  <a:off x="5078096" y="1334924"/>
                  <a:ext cx="118694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7B4E403D-38B0-E9FE-9A0E-DF159DA52494}"/>
                  </a:ext>
                </a:extLst>
              </p:cNvPr>
              <p:cNvGrpSpPr/>
              <p:nvPr/>
            </p:nvGrpSpPr>
            <p:grpSpPr>
              <a:xfrm>
                <a:off x="5587436" y="5226491"/>
                <a:ext cx="1322404" cy="1116000"/>
                <a:chOff x="5099266" y="1160942"/>
                <a:chExt cx="1322404" cy="1116000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2B747390-56CF-75FD-B0EB-ADBAB7E7777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A0A08FF0-79ED-D303-9F98-9B05E6864E0B}"/>
                    </a:ext>
                  </a:extLst>
                </p:cNvPr>
                <p:cNvSpPr txBox="1"/>
                <p:nvPr/>
              </p:nvSpPr>
              <p:spPr>
                <a:xfrm>
                  <a:off x="5099266" y="1436522"/>
                  <a:ext cx="1322404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3F4F9C9-8091-00BD-A6B5-D0EFA15432C5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1D690409-D86A-B9C0-429C-C28D91680F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54BEFEA4-A291-8E7E-070D-A267724DE3A6}"/>
                    </a:ext>
                  </a:extLst>
                </p:cNvPr>
                <p:cNvSpPr txBox="1"/>
                <p:nvPr/>
              </p:nvSpPr>
              <p:spPr>
                <a:xfrm>
                  <a:off x="5327276" y="1373024"/>
                  <a:ext cx="815585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9F5595D-09FA-4F52-D8B6-4B4901A67EDC}"/>
                  </a:ext>
                </a:extLst>
              </p:cNvPr>
              <p:cNvGrpSpPr/>
              <p:nvPr/>
            </p:nvGrpSpPr>
            <p:grpSpPr>
              <a:xfrm>
                <a:off x="10116280" y="3922244"/>
                <a:ext cx="1186941" cy="1116000"/>
                <a:chOff x="5089940" y="1160942"/>
                <a:chExt cx="1186941" cy="1116000"/>
              </a:xfrm>
            </p:grpSpPr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368C243D-4E9F-CC07-143D-687DC4C26E1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19676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1CE9D4DC-BC14-EE23-A6E1-9BD3D329B07C}"/>
                    </a:ext>
                  </a:extLst>
                </p:cNvPr>
                <p:cNvSpPr txBox="1"/>
                <p:nvPr/>
              </p:nvSpPr>
              <p:spPr>
                <a:xfrm>
                  <a:off x="5089940" y="1546589"/>
                  <a:ext cx="1186941" cy="40358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35D0343-BD9D-EDA2-C9D2-5972F592860E}"/>
                  </a:ext>
                </a:extLst>
              </p:cNvPr>
              <p:cNvGrpSpPr/>
              <p:nvPr/>
            </p:nvGrpSpPr>
            <p:grpSpPr>
              <a:xfrm>
                <a:off x="8281093" y="5077371"/>
                <a:ext cx="1114885" cy="1116000"/>
                <a:chOff x="5171335" y="1024522"/>
                <a:chExt cx="1114885" cy="11160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688FC218-6594-65B0-62DD-887BE9C85ED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71335" y="102452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821B8BCF-7A60-6F6C-4BF1-BCFB5731ACB7}"/>
                    </a:ext>
                  </a:extLst>
                </p:cNvPr>
                <p:cNvSpPr txBox="1"/>
                <p:nvPr/>
              </p:nvSpPr>
              <p:spPr>
                <a:xfrm>
                  <a:off x="5271223" y="1259135"/>
                  <a:ext cx="927691" cy="67263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83845" y="2120596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395873" y="1133865"/>
              <a:ext cx="6412847" cy="5144839"/>
              <a:chOff x="4861822" y="1197653"/>
              <a:chExt cx="6412847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31405" y="1197653"/>
                <a:ext cx="1236308" cy="1116000"/>
                <a:chOff x="5129614" y="1008542"/>
                <a:chExt cx="1236308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129614" y="1246022"/>
                  <a:ext cx="123630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61822" y="2915400"/>
                <a:ext cx="1187248" cy="1116000"/>
                <a:chOff x="5077942" y="1110142"/>
                <a:chExt cx="1187248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077942" y="1334922"/>
                  <a:ext cx="1187248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587265" y="5226491"/>
                <a:ext cx="1322746" cy="1116000"/>
                <a:chOff x="5099095" y="1160942"/>
                <a:chExt cx="1322746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099095" y="1436524"/>
                  <a:ext cx="132274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27167" y="1373022"/>
                  <a:ext cx="815796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087421" y="3959279"/>
                <a:ext cx="1187248" cy="1116000"/>
                <a:chOff x="5061081" y="1197977"/>
                <a:chExt cx="1187248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061081" y="1549783"/>
                  <a:ext cx="1187248" cy="4036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283800" y="1269753"/>
                  <a:ext cx="927932" cy="6728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B7A50FEB-8E0A-34DB-9C62-740153CC4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365125"/>
            <a:ext cx="11155017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Solution: Evidence plot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39FDC4-2E59-A695-95F0-0E9BF9803DAE}"/>
              </a:ext>
            </a:extLst>
          </p:cNvPr>
          <p:cNvSpPr txBox="1"/>
          <p:nvPr/>
        </p:nvSpPr>
        <p:spPr>
          <a:xfrm>
            <a:off x="8204660" y="234119"/>
            <a:ext cx="3749744" cy="55399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Absence of evidence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830537-6F96-87D0-4CD7-47CC6BDD0838}"/>
              </a:ext>
            </a:extLst>
          </p:cNvPr>
          <p:cNvSpPr txBox="1"/>
          <p:nvPr/>
        </p:nvSpPr>
        <p:spPr>
          <a:xfrm>
            <a:off x="8204660" y="1098264"/>
            <a:ext cx="3749744" cy="553998"/>
          </a:xfrm>
          <a:prstGeom prst="rect">
            <a:avLst/>
          </a:prstGeom>
          <a:solidFill>
            <a:srgbClr val="991100"/>
          </a:solidFill>
        </p:spPr>
        <p:txBody>
          <a:bodyPr wrap="none" rtlCol="0">
            <a:spAutoFit/>
          </a:bodyPr>
          <a:lstStyle/>
          <a:p>
            <a:r>
              <a:rPr lang="en-NL" sz="3000">
                <a:solidFill>
                  <a:schemeClr val="bg1"/>
                </a:solidFill>
                <a:latin typeface="Helvetica" pitchFamily="2" charset="0"/>
                <a:cs typeface="Times New Roman" panose="02020603050405020304" pitchFamily="18" charset="0"/>
              </a:rPr>
              <a:t>Evidence of absence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77D90-CEA9-EB19-B4D8-D4F202F4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773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5301B-2C1C-DE84-0FFE-502B5E35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B24D6-FC48-74C7-FE23-095366399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959"/>
          </a:xfrm>
        </p:spPr>
        <p:txBody>
          <a:bodyPr>
            <a:noAutofit/>
          </a:bodyPr>
          <a:lstStyle/>
          <a:p>
            <a:r>
              <a:rPr lang="en-NL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  <a:cs typeface="Times New Roman" panose="02020603050405020304" pitchFamily="18" charset="0"/>
              </a:rPr>
              <a:t>End of Part 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C07555-95AA-4358-7BDA-E8240E6CF583}"/>
              </a:ext>
            </a:extLst>
          </p:cNvPr>
          <p:cNvGrpSpPr/>
          <p:nvPr/>
        </p:nvGrpSpPr>
        <p:grpSpPr>
          <a:xfrm>
            <a:off x="3474961" y="2274570"/>
            <a:ext cx="2621039" cy="2532944"/>
            <a:chOff x="4115174" y="2349000"/>
            <a:chExt cx="2621039" cy="2532944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id="{9F68FC3B-80EA-4E7A-F538-9DF0AB301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6000" y="2349000"/>
              <a:ext cx="1440000" cy="144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AA4AEB-BF05-FDA3-9E6D-951F44C4066C}"/>
                </a:ext>
              </a:extLst>
            </p:cNvPr>
            <p:cNvSpPr txBox="1"/>
            <p:nvPr/>
          </p:nvSpPr>
          <p:spPr>
            <a:xfrm>
              <a:off x="4115174" y="4358724"/>
              <a:ext cx="2621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Helvetica" pitchFamily="2" charset="0"/>
                </a:rPr>
                <a:t>Part II: Tutorial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A6EE578-184A-BEA9-6F0E-03CB6B91810E}"/>
              </a:ext>
            </a:extLst>
          </p:cNvPr>
          <p:cNvGrpSpPr/>
          <p:nvPr/>
        </p:nvGrpSpPr>
        <p:grpSpPr>
          <a:xfrm>
            <a:off x="549003" y="2298320"/>
            <a:ext cx="2355068" cy="2509194"/>
            <a:chOff x="1029505" y="2349000"/>
            <a:chExt cx="2355068" cy="25091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C1AE849-4E63-E5B7-F904-FDAE19890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87135" y="2349000"/>
              <a:ext cx="1440000" cy="144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FE8273-6E84-D4ED-5BF6-6E55E638EE51}"/>
                </a:ext>
              </a:extLst>
            </p:cNvPr>
            <p:cNvSpPr txBox="1"/>
            <p:nvPr/>
          </p:nvSpPr>
          <p:spPr>
            <a:xfrm>
              <a:off x="1029505" y="4334974"/>
              <a:ext cx="2355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bg2">
                      <a:lumMod val="75000"/>
                    </a:schemeClr>
                  </a:solidFill>
                  <a:latin typeface="Helvetica" pitchFamily="2" charset="0"/>
                </a:rPr>
                <a:t>Part I: Theory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3163F-CD9F-C931-4B84-83378A2A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52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309AA-B842-06E6-C3C2-AA38AB77C141}"/>
              </a:ext>
            </a:extLst>
          </p:cNvPr>
          <p:cNvSpPr txBox="1"/>
          <p:nvPr/>
        </p:nvSpPr>
        <p:spPr>
          <a:xfrm>
            <a:off x="0" y="6488668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0" i="0">
                <a:solidFill>
                  <a:srgbClr val="5F7D95"/>
                </a:solidFill>
                <a:effectLst/>
                <a:latin typeface="Proxima Nova"/>
              </a:rPr>
              <a:t>image: </a:t>
            </a:r>
            <a:r>
              <a:rPr lang="en-GB" b="0" i="0" err="1">
                <a:solidFill>
                  <a:srgbClr val="5F7D95"/>
                </a:solidFill>
                <a:effectLst/>
                <a:latin typeface="Proxima Nova"/>
              </a:rPr>
              <a:t>Flaticon.com</a:t>
            </a:r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7D5C7DE-9FD6-9D11-9707-BFCC519E02B0}"/>
              </a:ext>
            </a:extLst>
          </p:cNvPr>
          <p:cNvSpPr/>
          <p:nvPr/>
        </p:nvSpPr>
        <p:spPr>
          <a:xfrm>
            <a:off x="2734103" y="2895177"/>
            <a:ext cx="836023" cy="489857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CDD0F0-A899-5601-7BE0-B13747AA2524}"/>
              </a:ext>
            </a:extLst>
          </p:cNvPr>
          <p:cNvSpPr txBox="1"/>
          <p:nvPr/>
        </p:nvSpPr>
        <p:spPr>
          <a:xfrm>
            <a:off x="6691957" y="2280627"/>
            <a:ext cx="4661843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rgbClr val="1F3864"/>
                </a:solidFill>
                <a:latin typeface="Helvetica" pitchFamily="2" charset="0"/>
              </a:rPr>
              <a:t>Before we take a break:</a:t>
            </a:r>
          </a:p>
          <a:p>
            <a:endParaRPr lang="en-US" dirty="0"/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easybgm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jasp-stats.org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/download/</a:t>
            </a:r>
          </a:p>
        </p:txBody>
      </p:sp>
    </p:spTree>
    <p:extLst>
      <p:ext uri="{BB962C8B-B14F-4D97-AF65-F5344CB8AC3E}">
        <p14:creationId xmlns:p14="http://schemas.microsoft.com/office/powerpoint/2010/main" val="3400610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6F53A9-EF9E-AAC5-BBAB-0EF039FA8F0A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5E63AAB-1C69-5956-4BB8-EC7F390689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660492C-15EA-22B0-2703-42A47D7EDB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C0F68FB-7AA9-41AC-7803-F6D0BE06CEDB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AFBD581-6513-A5CB-43F1-7020E55E77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B16B6DF-08DB-39A0-9886-E6430A0D67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F0F7D2E-A032-DE9B-BBE1-CA9BC3B52C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F558C1-AB51-55BE-FFD2-D1A0FBB6999C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6184B64-907C-6466-B30D-F94603EF78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EBD318-D1F5-A9B8-ECCA-5501414CC5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BA0DF21-6C55-026B-C687-C64DC8C67573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8B80A23-2A9A-717C-168D-EDF4ED956D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8B4058-BE31-D6EE-97E8-7BDF8DA2C2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918C959-2D13-664D-35A5-365F1713D5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9E37A0E-A48F-E478-BD0B-6C31B4E9AD2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DCD450D-D2E1-4449-9751-48454C3FD4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AD48C93-2FE7-312C-F350-F54A7C7CB4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98C7D45-BCDF-0DE5-1C7C-4AF1B2E07707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2DA0294-4BF8-4E76-48AB-D275C95F46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55B05D8-15D9-B7B9-0768-57DB0557DA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A02677B-1F24-CFC5-17AB-6382D39188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A3D1AFE-E543-1321-C8F7-18B5FD092A45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E681E5-E0DF-829F-748B-3270789CD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9008CB5-7C7C-7C18-09C0-C7C0D1F453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4866014-4400-5918-8A53-92DC97A4679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A90A52E-A1A1-926A-D59F-7FB5AFF9B1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325150A-A7EE-283D-3F22-A835BB9028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DF68290-4435-9E7D-9A32-C29B44150A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CA6AD76-79D0-2B79-8B20-032A684F5742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806F10A-230C-B827-C72F-3B2347B706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73F6CF5-8A05-1A94-6310-B74D2FC77C5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F6B8523-C6BE-F4DF-C68C-815BA4AAF36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EFD9F93-822E-1549-633A-93BF8C5A68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4F14275-7937-2986-7397-7F4328F2E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FF934FBF-F705-D955-18CE-B4DF650FC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6</a:t>
            </a:fld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15BB06D-5240-CF1D-6DC8-C3C981ADD4CF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63D7-84F4-1C9B-0041-6988123F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594" y="2123799"/>
            <a:ext cx="5257800" cy="520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Is there an effect?</a:t>
            </a:r>
          </a:p>
          <a:p>
            <a:pPr marL="0" indent="0">
              <a:buNone/>
            </a:pPr>
            <a:endParaRPr lang="en-US" sz="36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E3CE7-C89B-8154-28E8-9934CD184937}"/>
              </a:ext>
            </a:extLst>
          </p:cNvPr>
          <p:cNvSpPr txBox="1">
            <a:spLocks/>
          </p:cNvSpPr>
          <p:nvPr/>
        </p:nvSpPr>
        <p:spPr>
          <a:xfrm>
            <a:off x="6567483" y="5735017"/>
            <a:ext cx="5570883" cy="520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What is the effect?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6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8C1EAC-708D-9249-2D43-1275CC94ACEC}"/>
              </a:ext>
            </a:extLst>
          </p:cNvPr>
          <p:cNvSpPr/>
          <p:nvPr/>
        </p:nvSpPr>
        <p:spPr>
          <a:xfrm>
            <a:off x="673100" y="1690688"/>
            <a:ext cx="5549900" cy="4564339"/>
          </a:xfrm>
          <a:prstGeom prst="rect">
            <a:avLst/>
          </a:prstGeom>
          <a:noFill/>
          <a:ln w="60325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215069A-F52E-1D82-E675-FD61848C12F8}"/>
              </a:ext>
            </a:extLst>
          </p:cNvPr>
          <p:cNvGrpSpPr>
            <a:grpSpLocks noChangeAspect="1"/>
          </p:cNvGrpSpPr>
          <p:nvPr/>
        </p:nvGrpSpPr>
        <p:grpSpPr>
          <a:xfrm>
            <a:off x="8344622" y="3642238"/>
            <a:ext cx="2047227" cy="1620000"/>
            <a:chOff x="5893200" y="2222499"/>
            <a:chExt cx="1558800" cy="1233501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BBE1C1B-5746-8EF9-FC9C-F99FE1882B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87A9285-6F69-DFCD-89A0-5709DE5E9A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50E1DC7-E90D-40F4-8262-FC3E388FA3E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BF5F395-8A4D-00E7-3AA2-8C2DB5D3DE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C70DDA-4519-30B5-0956-BCBA4096D7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DDBCB3D-56BF-D721-E25D-D5BF7C0888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454FC73-798C-A88A-7BB1-6C82F298C11F}"/>
              </a:ext>
            </a:extLst>
          </p:cNvPr>
          <p:cNvGrpSpPr>
            <a:grpSpLocks noChangeAspect="1"/>
          </p:cNvGrpSpPr>
          <p:nvPr/>
        </p:nvGrpSpPr>
        <p:grpSpPr>
          <a:xfrm>
            <a:off x="7002113" y="1876984"/>
            <a:ext cx="2047227" cy="1620000"/>
            <a:chOff x="5893200" y="2222499"/>
            <a:chExt cx="1558800" cy="123350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F25DD88-8231-FEC4-0AA7-A8BC43DEF4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63160F2-00B6-A4E4-02CA-F93808BA4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AF5DEB6-232B-A37F-AB5A-E7329F8CB6F8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55414E8-7197-032E-20C8-19ACF61CE7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5C7FA9F-7E28-978F-4C0A-0B38B3CEEB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B4CAAE4-79A3-C4D6-AC64-C83A71F5A7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FC124D8-B759-D3B8-E261-D73DD36C45FC}"/>
              </a:ext>
            </a:extLst>
          </p:cNvPr>
          <p:cNvGrpSpPr>
            <a:grpSpLocks noChangeAspect="1"/>
          </p:cNvGrpSpPr>
          <p:nvPr/>
        </p:nvGrpSpPr>
        <p:grpSpPr>
          <a:xfrm>
            <a:off x="9710343" y="1876983"/>
            <a:ext cx="2047227" cy="1620000"/>
            <a:chOff x="5893200" y="2222499"/>
            <a:chExt cx="1558800" cy="1233501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45F784F-A365-D4C4-BA95-064F1886D0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0ED8F9D-CB2E-49C9-AA49-F7F1B1557B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76200">
              <a:solidFill>
                <a:srgbClr val="B960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DB740A4-C1A9-15F8-21E3-F186B0C8036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531A19F-8FAF-48D6-16A4-5D46F1C922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B65A575-44BE-A54A-2F97-4B43F8D963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1EF8778-AA70-B70F-9FA5-3867CA124B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D4EF36C-0F71-D07D-7D27-C65DC69C6A44}"/>
              </a:ext>
            </a:extLst>
          </p:cNvPr>
          <p:cNvGrpSpPr>
            <a:grpSpLocks noChangeAspect="1"/>
          </p:cNvGrpSpPr>
          <p:nvPr/>
        </p:nvGrpSpPr>
        <p:grpSpPr>
          <a:xfrm>
            <a:off x="1412186" y="2955910"/>
            <a:ext cx="2047226" cy="1620000"/>
            <a:chOff x="5893200" y="2222499"/>
            <a:chExt cx="1558800" cy="12335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E3398AA-A51C-CCE7-8F1B-0031900720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157EC79-3518-1082-4286-AC006419C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09200" y="2438499"/>
              <a:ext cx="571100" cy="80150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B7E7C0E-503A-F6BB-1EAE-0DABF26E9F89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E0F31FB-5904-5076-FC37-C348B2D217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4FBB222-D64A-E7FA-4B70-44C31A1DFE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5A9449B-65CF-50C1-FEBA-D8A273C5E4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9E21B66-AB51-01DA-B350-49E2C1E762A3}"/>
              </a:ext>
            </a:extLst>
          </p:cNvPr>
          <p:cNvGrpSpPr>
            <a:grpSpLocks noChangeAspect="1"/>
          </p:cNvGrpSpPr>
          <p:nvPr/>
        </p:nvGrpSpPr>
        <p:grpSpPr>
          <a:xfrm>
            <a:off x="3593179" y="3857710"/>
            <a:ext cx="2047227" cy="1620000"/>
            <a:chOff x="5893200" y="2222499"/>
            <a:chExt cx="1558800" cy="123350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D942932-D1EA-3996-36A4-B5A897FA48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3240000"/>
              <a:ext cx="1140000" cy="0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9E29BBF-3321-51B3-3105-F50D071B831C}"/>
                </a:ext>
              </a:extLst>
            </p:cNvPr>
            <p:cNvCxnSpPr>
              <a:cxnSpLocks/>
            </p:cNvCxnSpPr>
            <p:nvPr/>
          </p:nvCxnSpPr>
          <p:spPr>
            <a:xfrm>
              <a:off x="6680300" y="2438499"/>
              <a:ext cx="555700" cy="801501"/>
            </a:xfrm>
            <a:prstGeom prst="line">
              <a:avLst/>
            </a:prstGeom>
            <a:ln w="34925">
              <a:solidFill>
                <a:srgbClr val="6397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A7E94B-2D4D-B3D4-432A-F4B50D96D3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4300" y="2222499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CB71693-DFD1-30B0-B7AC-AAC9939411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32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D5C5BAC-BF40-7227-1D9C-CD44A7B4A5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20000" y="3024000"/>
              <a:ext cx="432000" cy="432000"/>
            </a:xfrm>
            <a:prstGeom prst="ellipse">
              <a:avLst/>
            </a:prstGeom>
            <a:solidFill>
              <a:srgbClr val="F0AD0F"/>
            </a:solidFill>
            <a:ln w="25400" cmpd="db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A02DF76-8479-930D-B21B-F73F4F53D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7</a:t>
            </a:fld>
            <a:endParaRPr lang="en-US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2F0563E5-B759-DDE0-BCA5-44885EB39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Two fundamental questions in network analysis</a:t>
            </a:r>
          </a:p>
        </p:txBody>
      </p:sp>
    </p:spTree>
    <p:extLst>
      <p:ext uri="{BB962C8B-B14F-4D97-AF65-F5344CB8AC3E}">
        <p14:creationId xmlns:p14="http://schemas.microsoft.com/office/powerpoint/2010/main" val="27831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8B18D7-A4E8-6D40-6486-C11617FD5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8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661D9D-E435-449C-62BE-1742E0B9A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1" cy="1155958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</a:p>
        </p:txBody>
      </p:sp>
    </p:spTree>
    <p:extLst>
      <p:ext uri="{BB962C8B-B14F-4D97-AF65-F5344CB8AC3E}">
        <p14:creationId xmlns:p14="http://schemas.microsoft.com/office/powerpoint/2010/main" val="1222935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DB820A1-36C7-E3A3-4BE7-9B9C9988DD81}"/>
              </a:ext>
            </a:extLst>
          </p:cNvPr>
          <p:cNvGrpSpPr>
            <a:grpSpLocks noChangeAspect="1"/>
          </p:cNvGrpSpPr>
          <p:nvPr/>
        </p:nvGrpSpPr>
        <p:grpSpPr>
          <a:xfrm>
            <a:off x="657341" y="1789292"/>
            <a:ext cx="4792850" cy="3600000"/>
            <a:chOff x="134470" y="1133865"/>
            <a:chExt cx="6985000" cy="5246568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D1CF8EF6-B9BC-90C1-B131-A994BF42F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70" y="1135333"/>
              <a:ext cx="6985000" cy="5245100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5A4FB45-04B4-0470-3DFB-E0B89548A51F}"/>
                </a:ext>
              </a:extLst>
            </p:cNvPr>
            <p:cNvGrpSpPr/>
            <p:nvPr/>
          </p:nvGrpSpPr>
          <p:grpSpPr>
            <a:xfrm>
              <a:off x="425766" y="1133865"/>
              <a:ext cx="6340480" cy="5144839"/>
              <a:chOff x="4891715" y="1197653"/>
              <a:chExt cx="6340480" cy="51448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79EDF5C-2A8B-059B-7235-84B544EFA3D6}"/>
                  </a:ext>
                </a:extLst>
              </p:cNvPr>
              <p:cNvGrpSpPr/>
              <p:nvPr/>
            </p:nvGrpSpPr>
            <p:grpSpPr>
              <a:xfrm>
                <a:off x="6698526" y="1197653"/>
                <a:ext cx="1114885" cy="1116000"/>
                <a:chOff x="5196735" y="1008542"/>
                <a:chExt cx="1114885" cy="1116000"/>
              </a:xfrm>
            </p:grpSpPr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21247D2E-8130-B413-A2E2-2859A0B0E6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0085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DA6C96A3-72B1-32EB-85E5-BD23F21BB610}"/>
                    </a:ext>
                  </a:extLst>
                </p:cNvPr>
                <p:cNvSpPr txBox="1"/>
                <p:nvPr/>
              </p:nvSpPr>
              <p:spPr>
                <a:xfrm>
                  <a:off x="5232639" y="1246022"/>
                  <a:ext cx="1030255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emotional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2C96F69-DE8C-AE7A-FF6B-041D8D9CA067}"/>
                  </a:ext>
                </a:extLst>
              </p:cNvPr>
              <p:cNvGrpSpPr/>
              <p:nvPr/>
            </p:nvGrpSpPr>
            <p:grpSpPr>
              <a:xfrm>
                <a:off x="4891715" y="2915400"/>
                <a:ext cx="1114885" cy="1116000"/>
                <a:chOff x="5107835" y="1110142"/>
                <a:chExt cx="1114885" cy="1116000"/>
              </a:xfrm>
            </p:grpSpPr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F6540150-2C48-F6A4-05F7-EE7DE065E4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07835" y="11101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93BEAD25-EECE-43A6-C8F6-5F0D1CB1620D}"/>
                    </a:ext>
                  </a:extLst>
                </p:cNvPr>
                <p:cNvSpPr txBox="1"/>
                <p:nvPr/>
              </p:nvSpPr>
              <p:spPr>
                <a:xfrm>
                  <a:off x="5176879" y="1334922"/>
                  <a:ext cx="989372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work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problems</a:t>
                  </a: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742A707-70BB-ADF9-003A-E45CFCDACADA}"/>
                  </a:ext>
                </a:extLst>
              </p:cNvPr>
              <p:cNvGrpSpPr/>
              <p:nvPr/>
            </p:nvGrpSpPr>
            <p:grpSpPr>
              <a:xfrm>
                <a:off x="5684905" y="5226491"/>
                <a:ext cx="1114885" cy="1116000"/>
                <a:chOff x="5196735" y="1160942"/>
                <a:chExt cx="1114885" cy="1116000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876DEDBA-65DC-6981-8FB4-C3E71A28E0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6735" y="11609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BFFD431-DA49-DDD4-DDE1-631B6FB19915}"/>
                    </a:ext>
                  </a:extLst>
                </p:cNvPr>
                <p:cNvSpPr txBox="1"/>
                <p:nvPr/>
              </p:nvSpPr>
              <p:spPr>
                <a:xfrm>
                  <a:off x="5209324" y="1436524"/>
                  <a:ext cx="1102287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dangerous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activities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F270993-74E1-A4F2-17FB-52944248A5D4}"/>
                  </a:ext>
                </a:extLst>
              </p:cNvPr>
              <p:cNvGrpSpPr/>
              <p:nvPr/>
            </p:nvGrpSpPr>
            <p:grpSpPr>
              <a:xfrm>
                <a:off x="8959126" y="2175553"/>
                <a:ext cx="1114885" cy="1116000"/>
                <a:chOff x="5184035" y="1148242"/>
                <a:chExt cx="1114885" cy="1116000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088B3BD-9BE7-A94B-5E8E-E5FC7D98533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148242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FF16997-8574-FB71-6D89-402688214A79}"/>
                    </a:ext>
                  </a:extLst>
                </p:cNvPr>
                <p:cNvSpPr txBox="1"/>
                <p:nvPr/>
              </p:nvSpPr>
              <p:spPr>
                <a:xfrm>
                  <a:off x="5395149" y="1373022"/>
                  <a:ext cx="679829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time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spent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390701E-72C1-ED0A-DE37-7BD7C1A7304F}"/>
                  </a:ext>
                </a:extLst>
              </p:cNvPr>
              <p:cNvGrpSpPr/>
              <p:nvPr/>
            </p:nvGrpSpPr>
            <p:grpSpPr>
              <a:xfrm>
                <a:off x="10117311" y="3959279"/>
                <a:ext cx="1114884" cy="1116000"/>
                <a:chOff x="5090971" y="1197977"/>
                <a:chExt cx="1114884" cy="1116000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A3F9835-3087-08F5-9813-9E756BEA0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90971" y="1197977"/>
                  <a:ext cx="1114884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F9057A01-9305-7B9D-2377-F73086B7D933}"/>
                    </a:ext>
                  </a:extLst>
                </p:cNvPr>
                <p:cNvSpPr txBox="1"/>
                <p:nvPr/>
              </p:nvSpPr>
              <p:spPr>
                <a:xfrm>
                  <a:off x="5160019" y="1549783"/>
                  <a:ext cx="989372" cy="3364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tolerance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227AF3C-9E30-DF70-F254-EC2D17C2E9F8}"/>
                  </a:ext>
                </a:extLst>
              </p:cNvPr>
              <p:cNvGrpSpPr/>
              <p:nvPr/>
            </p:nvGrpSpPr>
            <p:grpSpPr>
              <a:xfrm>
                <a:off x="8293793" y="5087989"/>
                <a:ext cx="1114885" cy="1116000"/>
                <a:chOff x="5184035" y="1035140"/>
                <a:chExt cx="1114885" cy="11160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705F8940-7CF2-CBFB-2C97-3BFC5E6CFC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84035" y="1035140"/>
                  <a:ext cx="1114885" cy="1116000"/>
                </a:xfrm>
                <a:prstGeom prst="ellipse">
                  <a:avLst/>
                </a:prstGeom>
                <a:solidFill>
                  <a:srgbClr val="FAA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L" sz="1200"/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CA736480-19D3-8DFA-9A21-8C5B0278E25B}"/>
                    </a:ext>
                  </a:extLst>
                </p:cNvPr>
                <p:cNvSpPr txBox="1"/>
                <p:nvPr/>
              </p:nvSpPr>
              <p:spPr>
                <a:xfrm>
                  <a:off x="5361127" y="1269753"/>
                  <a:ext cx="773276" cy="5606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NL" sz="1200">
                      <a:latin typeface="Helvetica" pitchFamily="2" charset="0"/>
                    </a:rPr>
                    <a:t>setting</a:t>
                  </a:r>
                </a:p>
                <a:p>
                  <a:pPr algn="ctr"/>
                  <a:r>
                    <a:rPr lang="en-NL" sz="1200">
                      <a:latin typeface="Helvetica" pitchFamily="2" charset="0"/>
                    </a:rPr>
                    <a:t>limits</a:t>
                  </a:r>
                </a:p>
              </p:txBody>
            </p: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3120CD6-70D0-929B-F911-F60A045608FD}"/>
              </a:ext>
            </a:extLst>
          </p:cNvPr>
          <p:cNvSpPr txBox="1"/>
          <p:nvPr/>
        </p:nvSpPr>
        <p:spPr>
          <a:xfrm>
            <a:off x="6096000" y="1690688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Why is the edge missing?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8E09D2E-3E62-33B0-07FC-6CCCAB912302}"/>
              </a:ext>
            </a:extLst>
          </p:cNvPr>
          <p:cNvSpPr/>
          <p:nvPr/>
        </p:nvSpPr>
        <p:spPr>
          <a:xfrm>
            <a:off x="6096000" y="1710959"/>
            <a:ext cx="4161183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7AD9D51-7ADD-0304-E07E-E90D88E3BE8E}"/>
              </a:ext>
            </a:extLst>
          </p:cNvPr>
          <p:cNvSpPr/>
          <p:nvPr/>
        </p:nvSpPr>
        <p:spPr>
          <a:xfrm rot="18966289">
            <a:off x="1810212" y="3637517"/>
            <a:ext cx="2206555" cy="479062"/>
          </a:xfrm>
          <a:prstGeom prst="roundRect">
            <a:avLst/>
          </a:prstGeom>
          <a:solidFill>
            <a:srgbClr val="FF0000">
              <a:alpha val="346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12A11-7E8F-A6F9-B9F3-45B3EE9CB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A1BBB-3647-7146-9CE9-E866F85C08B0}" type="slidenum">
              <a:rPr lang="en-US" smtClean="0"/>
              <a:t>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38508-AC52-6C92-1EFC-672A7EDA7EE9}"/>
              </a:ext>
            </a:extLst>
          </p:cNvPr>
          <p:cNvSpPr txBox="1">
            <a:spLocks/>
          </p:cNvSpPr>
          <p:nvPr/>
        </p:nvSpPr>
        <p:spPr>
          <a:xfrm>
            <a:off x="-1" y="1"/>
            <a:ext cx="12192001" cy="11559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 network of alcohol disorder symptoms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994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1490</Words>
  <Application>Microsoft Macintosh PowerPoint</Application>
  <PresentationFormat>Widescreen</PresentationFormat>
  <Paragraphs>772</Paragraphs>
  <Slides>52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9" baseType="lpstr">
      <vt:lpstr>Arial</vt:lpstr>
      <vt:lpstr>Calibri</vt:lpstr>
      <vt:lpstr>Calibri Light</vt:lpstr>
      <vt:lpstr>Courier New</vt:lpstr>
      <vt:lpstr>Helvetica</vt:lpstr>
      <vt:lpstr>Proxima Nova</vt:lpstr>
      <vt:lpstr>Office Theme</vt:lpstr>
      <vt:lpstr>Bayesian Graphical Modeling </vt:lpstr>
      <vt:lpstr>Session setup</vt:lpstr>
      <vt:lpstr>Session setup</vt:lpstr>
      <vt:lpstr>Two fundamental questions in network analysis</vt:lpstr>
      <vt:lpstr>PowerPoint Presentation</vt:lpstr>
      <vt:lpstr>PowerPoint Presentation</vt:lpstr>
      <vt:lpstr>Two fundamental questions in network analysis</vt:lpstr>
      <vt:lpstr>A network of alcohol disorder symptoms</vt:lpstr>
      <vt:lpstr>PowerPoint Presentation</vt:lpstr>
      <vt:lpstr>PowerPoint Presentation</vt:lpstr>
      <vt:lpstr>A network of alcohol disorder symptoms</vt:lpstr>
      <vt:lpstr>A network of alcohol disorder symptoms</vt:lpstr>
      <vt:lpstr>Two take-home messages</vt:lpstr>
      <vt:lpstr>Two take-home messages</vt:lpstr>
      <vt:lpstr>The Bayesian analysis of network structures</vt:lpstr>
      <vt:lpstr>The Bayesian analysis of network structures</vt:lpstr>
      <vt:lpstr>PowerPoint Presentation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Bayesian analysis of network structures</vt:lpstr>
      <vt:lpstr>The prior structure probabilities</vt:lpstr>
      <vt:lpstr>The prior structure probabilities</vt:lpstr>
      <vt:lpstr>The prior structure probabilities</vt:lpstr>
      <vt:lpstr>The prior structure probabilities</vt:lpstr>
      <vt:lpstr>The marginal likelihood</vt:lpstr>
      <vt:lpstr>Bayesian estimation: prior probabilities</vt:lpstr>
      <vt:lpstr>Bayesian estimation: posterior probabilities</vt:lpstr>
      <vt:lpstr>Bayesian estimation: posterior probabilities</vt:lpstr>
      <vt:lpstr>Bayesian estimation: posterior probabilities</vt:lpstr>
      <vt:lpstr>Bayesian hypothesis testing</vt:lpstr>
      <vt:lpstr>Bayesian hypothesis testing</vt:lpstr>
      <vt:lpstr>Bayesian hypothesis testing</vt:lpstr>
      <vt:lpstr>Bayesian hypothesis testing: prior odds</vt:lpstr>
      <vt:lpstr>Bayesian hypothesis testing: prior odds</vt:lpstr>
      <vt:lpstr>Bayesian hypothesis testing: prior odds</vt:lpstr>
      <vt:lpstr>Bayesian hypothesis testing: prior odds</vt:lpstr>
      <vt:lpstr>Bayesian hypothesis testing: posterior odds</vt:lpstr>
      <vt:lpstr>Bayesian hypothesis testing: posterior odds</vt:lpstr>
      <vt:lpstr>Bayesian hypothesis testing: posterior odds</vt:lpstr>
      <vt:lpstr>Bayesian hypothesis testing: Bayes factor</vt:lpstr>
      <vt:lpstr>Bayesian hypothesis testing: Bayes factor</vt:lpstr>
      <vt:lpstr>Bayesian hypothesis testing: Bayes factor</vt:lpstr>
      <vt:lpstr>Quiz: Why are edges missing?</vt:lpstr>
      <vt:lpstr>Solution: Evidence plot</vt:lpstr>
      <vt:lpstr>End of Part 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Maarten Marsman</dc:creator>
  <cp:lastModifiedBy>Maarten Marsman</cp:lastModifiedBy>
  <cp:revision>6</cp:revision>
  <dcterms:created xsi:type="dcterms:W3CDTF">2023-01-24T10:14:29Z</dcterms:created>
  <dcterms:modified xsi:type="dcterms:W3CDTF">2025-08-03T11:56:11Z</dcterms:modified>
</cp:coreProperties>
</file>

<file path=docProps/thumbnail.jpeg>
</file>